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7" r:id="rId1"/>
  </p:sldMasterIdLst>
  <p:sldIdLst>
    <p:sldId id="256" r:id="rId2"/>
    <p:sldId id="261" r:id="rId3"/>
    <p:sldId id="262" r:id="rId4"/>
    <p:sldId id="260" r:id="rId5"/>
    <p:sldId id="265" r:id="rId6"/>
    <p:sldId id="266" r:id="rId7"/>
    <p:sldId id="267" r:id="rId8"/>
    <p:sldId id="268" r:id="rId9"/>
    <p:sldId id="269" r:id="rId10"/>
    <p:sldId id="271" r:id="rId11"/>
    <p:sldId id="272" r:id="rId12"/>
    <p:sldId id="273" r:id="rId13"/>
    <p:sldId id="274" r:id="rId14"/>
    <p:sldId id="275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291" autoAdjust="0"/>
  </p:normalViewPr>
  <p:slideViewPr>
    <p:cSldViewPr snapToGrid="0">
      <p:cViewPr varScale="1">
        <p:scale>
          <a:sx n="72" d="100"/>
          <a:sy n="72" d="100"/>
        </p:scale>
        <p:origin x="6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F0470-BC36-45FB-BE0F-041F24BC4D3F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F0F66-557F-4DC5-94BC-F2E3FCEA8A5C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507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F0470-BC36-45FB-BE0F-041F24BC4D3F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F0F66-557F-4DC5-94BC-F2E3FCEA8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524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F0470-BC36-45FB-BE0F-041F24BC4D3F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F0F66-557F-4DC5-94BC-F2E3FCEA8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058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F0470-BC36-45FB-BE0F-041F24BC4D3F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F0F66-557F-4DC5-94BC-F2E3FCEA8A5C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44518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F0470-BC36-45FB-BE0F-041F24BC4D3F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F0F66-557F-4DC5-94BC-F2E3FCEA8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498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F0470-BC36-45FB-BE0F-041F24BC4D3F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F0F66-557F-4DC5-94BC-F2E3FCEA8A5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18002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F0470-BC36-45FB-BE0F-041F24BC4D3F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F0F66-557F-4DC5-94BC-F2E3FCEA8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5807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F0470-BC36-45FB-BE0F-041F24BC4D3F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F0F66-557F-4DC5-94BC-F2E3FCEA8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329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F0470-BC36-45FB-BE0F-041F24BC4D3F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F0F66-557F-4DC5-94BC-F2E3FCEA8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492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F0470-BC36-45FB-BE0F-041F24BC4D3F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F0F66-557F-4DC5-94BC-F2E3FCEA8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27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F0470-BC36-45FB-BE0F-041F24BC4D3F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F0F66-557F-4DC5-94BC-F2E3FCEA8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343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F0470-BC36-45FB-BE0F-041F24BC4D3F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F0F66-557F-4DC5-94BC-F2E3FCEA8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06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F0470-BC36-45FB-BE0F-041F24BC4D3F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F0F66-557F-4DC5-94BC-F2E3FCEA8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281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F0470-BC36-45FB-BE0F-041F24BC4D3F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F0F66-557F-4DC5-94BC-F2E3FCEA8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401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F0470-BC36-45FB-BE0F-041F24BC4D3F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F0F66-557F-4DC5-94BC-F2E3FCEA8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702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F0470-BC36-45FB-BE0F-041F24BC4D3F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F0F66-557F-4DC5-94BC-F2E3FCEA8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260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F0470-BC36-45FB-BE0F-041F24BC4D3F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F0F66-557F-4DC5-94BC-F2E3FCEA8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272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3FF0470-BC36-45FB-BE0F-041F24BC4D3F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0EF0F66-557F-4DC5-94BC-F2E3FCEA8A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7226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  <p:sldLayoutId id="2147483940" r:id="rId13"/>
    <p:sldLayoutId id="2147483941" r:id="rId14"/>
    <p:sldLayoutId id="2147483942" r:id="rId15"/>
    <p:sldLayoutId id="2147483943" r:id="rId16"/>
    <p:sldLayoutId id="214748394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16852C-72AF-41E1-B81A-CB2C09A7A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86" y="410817"/>
            <a:ext cx="10654749" cy="609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898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87EF3-264F-4F1D-97D9-B5E9B3B60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318052"/>
            <a:ext cx="10858432" cy="596348"/>
          </a:xfrm>
        </p:spPr>
        <p:txBody>
          <a:bodyPr>
            <a:normAutofit/>
          </a:bodyPr>
          <a:lstStyle/>
          <a:p>
            <a:pPr algn="ctr"/>
            <a:r>
              <a:rPr lang="fa-IR" sz="2800" dirty="0">
                <a:solidFill>
                  <a:schemeClr val="bg1"/>
                </a:solidFill>
                <a:cs typeface="B Nazanin" panose="00000400000000000000" pitchFamily="2" charset="-78"/>
              </a:rPr>
              <a:t>کلیپ تهیه شده توسط بخش نوزادان</a:t>
            </a:r>
            <a:endParaRPr lang="en-US" sz="2800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pic>
        <p:nvPicPr>
          <p:cNvPr id="4" name="کلیپ بخش نوزادان">
            <a:hlinkClick r:id="" action="ppaction://media"/>
            <a:extLst>
              <a:ext uri="{FF2B5EF4-FFF2-40B4-BE49-F238E27FC236}">
                <a16:creationId xmlns:a16="http://schemas.microsoft.com/office/drawing/2014/main" id="{EF9D6AE1-AAE8-4336-A92F-58BF608A5B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8382" y="1192696"/>
            <a:ext cx="10575235" cy="515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00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6993B-B18B-45F3-BE34-23110C6B3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185531"/>
            <a:ext cx="10818675" cy="678069"/>
          </a:xfrm>
        </p:spPr>
        <p:txBody>
          <a:bodyPr>
            <a:normAutofit/>
          </a:bodyPr>
          <a:lstStyle/>
          <a:p>
            <a:pPr algn="ctr"/>
            <a:r>
              <a:rPr lang="fa-IR" sz="2800" dirty="0">
                <a:solidFill>
                  <a:schemeClr val="bg1"/>
                </a:solidFill>
                <a:cs typeface="B Nazanin" panose="00000400000000000000" pitchFamily="2" charset="-78"/>
              </a:rPr>
              <a:t>کلیپ تهیه شده توسط بخش اورژانس</a:t>
            </a:r>
            <a:endParaRPr lang="en-US" sz="2800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8D838E-870F-4E6B-9710-3C326066C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8071" y="1160669"/>
            <a:ext cx="10990953" cy="530639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کلیپ آموزش شستشوی دست بخش اورژانس">
            <a:hlinkClick r:id="" action="ppaction://media"/>
            <a:extLst>
              <a:ext uri="{FF2B5EF4-FFF2-40B4-BE49-F238E27FC236}">
                <a16:creationId xmlns:a16="http://schemas.microsoft.com/office/drawing/2014/main" id="{BAAF571A-FAF0-4492-A97F-6CCA12A49D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130" y="1041399"/>
            <a:ext cx="10707755" cy="530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38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011F1-22B8-4B6B-BF75-256399597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574" y="318052"/>
            <a:ext cx="11476383" cy="556591"/>
          </a:xfrm>
        </p:spPr>
        <p:txBody>
          <a:bodyPr>
            <a:normAutofit fontScale="90000"/>
          </a:bodyPr>
          <a:lstStyle/>
          <a:p>
            <a:pPr algn="ctr" rtl="1"/>
            <a:r>
              <a:rPr lang="fa-IR" sz="3200" dirty="0">
                <a:solidFill>
                  <a:schemeClr val="bg1"/>
                </a:solidFill>
                <a:cs typeface="B Nazanin" panose="00000400000000000000" pitchFamily="2" charset="-78"/>
              </a:rPr>
              <a:t>کلیپ تهیه شده توسط بخش </a:t>
            </a:r>
            <a:r>
              <a:rPr lang="en-US" sz="2400" dirty="0" err="1">
                <a:solidFill>
                  <a:schemeClr val="bg1"/>
                </a:solidFill>
              </a:rPr>
              <a:t>icu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کلیپ آموزش سلامت">
            <a:hlinkClick r:id="" action="ppaction://media"/>
            <a:extLst>
              <a:ext uri="{FF2B5EF4-FFF2-40B4-BE49-F238E27FC236}">
                <a16:creationId xmlns:a16="http://schemas.microsoft.com/office/drawing/2014/main" id="{AB8E20F9-5CD7-4E89-B65C-EE439301BC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9114" y="1179444"/>
            <a:ext cx="11052312" cy="473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5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082C9-53B2-4E55-8D0C-8CA3ADB5C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583" y="198784"/>
            <a:ext cx="11158330" cy="664816"/>
          </a:xfrm>
        </p:spPr>
        <p:txBody>
          <a:bodyPr>
            <a:normAutofit/>
          </a:bodyPr>
          <a:lstStyle/>
          <a:p>
            <a:pPr algn="ctr" rtl="1"/>
            <a:r>
              <a:rPr lang="fa-IR" sz="2800" dirty="0">
                <a:solidFill>
                  <a:schemeClr val="bg1"/>
                </a:solidFill>
                <a:cs typeface="B Nazanin" panose="00000400000000000000" pitchFamily="2" charset="-78"/>
              </a:rPr>
              <a:t>کلیپ تهیه شده توسط بخش </a:t>
            </a:r>
            <a:r>
              <a:rPr lang="en-US" sz="2400" dirty="0" err="1">
                <a:solidFill>
                  <a:schemeClr val="bg1"/>
                </a:solidFill>
              </a:rPr>
              <a:t>nicu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کلیپ NICU">
            <a:hlinkClick r:id="" action="ppaction://media"/>
            <a:extLst>
              <a:ext uri="{FF2B5EF4-FFF2-40B4-BE49-F238E27FC236}">
                <a16:creationId xmlns:a16="http://schemas.microsoft.com/office/drawing/2014/main" id="{18004EC3-ABE1-489A-AAB2-33225381D0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3669" y="1020416"/>
            <a:ext cx="10190922" cy="500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09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62497C-777E-4E18-85C8-3F0C50808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97" y="145774"/>
            <a:ext cx="10270434" cy="654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231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70D0B-16C1-4E61-AE45-0B3C54733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298172"/>
            <a:ext cx="10527128" cy="854767"/>
          </a:xfrm>
        </p:spPr>
        <p:txBody>
          <a:bodyPr>
            <a:normAutofit/>
          </a:bodyPr>
          <a:lstStyle/>
          <a:p>
            <a:pPr algn="ctr"/>
            <a:r>
              <a:rPr lang="fa-IR" sz="4400" dirty="0">
                <a:solidFill>
                  <a:schemeClr val="accent3">
                    <a:lumMod val="5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روزشمار </a:t>
            </a:r>
            <a:r>
              <a:rPr lang="fa-IR" sz="4800" dirty="0">
                <a:solidFill>
                  <a:schemeClr val="accent3">
                    <a:lumMod val="5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هفته</a:t>
            </a:r>
            <a:r>
              <a:rPr lang="fa-IR" sz="4400" dirty="0">
                <a:solidFill>
                  <a:schemeClr val="accent3">
                    <a:lumMod val="5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 سلامت</a:t>
            </a:r>
            <a:endParaRPr lang="en-US" sz="4400" dirty="0">
              <a:solidFill>
                <a:schemeClr val="accent3">
                  <a:lumMod val="50000"/>
                </a:schemeClr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D21C84-7667-490B-9E96-1D03F14B25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E01878-3B63-4CBA-9489-58471CB39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39" y="1258957"/>
            <a:ext cx="11410121" cy="540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00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30E18-4BE3-4244-93C1-A3EB77D34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053" y="331304"/>
            <a:ext cx="11569146" cy="1510748"/>
          </a:xfrm>
        </p:spPr>
        <p:txBody>
          <a:bodyPr>
            <a:normAutofit fontScale="90000"/>
          </a:bodyPr>
          <a:lstStyle/>
          <a:p>
            <a:pPr marL="0" marR="0" algn="ctr" rtl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br>
              <a:rPr lang="fa-IR" sz="2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fa-IR" sz="2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a-IR" sz="4900" dirty="0">
                <a:solidFill>
                  <a:schemeClr val="accent3">
                    <a:lumMod val="50000"/>
                  </a:schemeClr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عملکرد هفته سلامت براساس روزشمار هفته </a:t>
            </a:r>
            <a:br>
              <a:rPr lang="fa-IR" sz="3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a-IR" sz="310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"ساخت جهانی عادلانه تر وسالم تر"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650AB9-9EC2-4521-9B3F-9283645200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85461" y="2067339"/>
            <a:ext cx="9064488" cy="2703444"/>
          </a:xfrm>
        </p:spPr>
        <p:txBody>
          <a:bodyPr>
            <a:normAutofit fontScale="92500"/>
          </a:bodyPr>
          <a:lstStyle/>
          <a:p>
            <a:pPr marL="285750" indent="-285750" algn="r" rtl="1">
              <a:buFont typeface="Wingdings" panose="05000000000000000000" pitchFamily="2" charset="2"/>
              <a:buChar char="Ø"/>
            </a:pPr>
            <a:r>
              <a:rPr lang="fa-IR" sz="2400" dirty="0">
                <a:solidFill>
                  <a:schemeClr val="bg1"/>
                </a:solidFill>
                <a:latin typeface="IranNastaliq" panose="02020505000000020003" pitchFamily="18" charset="0"/>
                <a:cs typeface="B Nazanin" panose="00000400000000000000" pitchFamily="2" charset="-78"/>
              </a:rPr>
              <a:t>ثبت پیامهای بهداشتی براساس روز شمار هفته در ایستگاه پرستاری بخش ها</a:t>
            </a:r>
          </a:p>
          <a:p>
            <a:pPr marL="285750" indent="-285750" algn="r" rtl="1">
              <a:buFont typeface="Wingdings" panose="05000000000000000000" pitchFamily="2" charset="2"/>
              <a:buChar char="Ø"/>
            </a:pPr>
            <a:r>
              <a:rPr lang="fa-IR" sz="2400" dirty="0">
                <a:solidFill>
                  <a:schemeClr val="bg1"/>
                </a:solidFill>
                <a:latin typeface="IranNastaliq" panose="02020505000000020003" pitchFamily="18" charset="0"/>
                <a:cs typeface="B Nazanin" panose="00000400000000000000" pitchFamily="2" charset="-78"/>
              </a:rPr>
              <a:t>آموزش به پرسنل و بیماران براساس روز شمار هفته</a:t>
            </a:r>
          </a:p>
          <a:p>
            <a:pPr marL="285750" indent="-285750" algn="r" rtl="1">
              <a:buFont typeface="Wingdings" panose="05000000000000000000" pitchFamily="2" charset="2"/>
              <a:buChar char="Ø"/>
            </a:pPr>
            <a:r>
              <a:rPr lang="fa-IR" sz="2400" dirty="0">
                <a:solidFill>
                  <a:schemeClr val="bg1"/>
                </a:solidFill>
                <a:latin typeface="IranNastaliq" panose="02020505000000020003" pitchFamily="18" charset="0"/>
                <a:cs typeface="B Nazanin" panose="00000400000000000000" pitchFamily="2" charset="-78"/>
              </a:rPr>
              <a:t>راه اندازی بخش کووید </a:t>
            </a:r>
          </a:p>
          <a:p>
            <a:pPr marL="285750" indent="-285750" algn="r" rtl="1">
              <a:buFont typeface="Wingdings" panose="05000000000000000000" pitchFamily="2" charset="2"/>
              <a:buChar char="Ø"/>
            </a:pPr>
            <a:r>
              <a:rPr lang="fa-IR" sz="2400" dirty="0">
                <a:solidFill>
                  <a:schemeClr val="bg1"/>
                </a:solidFill>
                <a:latin typeface="IranNastaliq" panose="02020505000000020003" pitchFamily="18" charset="0"/>
                <a:cs typeface="B Nazanin" panose="00000400000000000000" pitchFamily="2" charset="-78"/>
              </a:rPr>
              <a:t>تهیه پمفلت آموزشی هفته سلامت</a:t>
            </a:r>
            <a:endParaRPr lang="en-US" sz="2400" dirty="0">
              <a:solidFill>
                <a:schemeClr val="bg1"/>
              </a:solidFill>
              <a:latin typeface="IranNastaliq" panose="02020505000000020003" pitchFamily="18" charset="0"/>
              <a:cs typeface="B Nazanin" panose="00000400000000000000" pitchFamily="2" charset="-78"/>
            </a:endParaRPr>
          </a:p>
          <a:p>
            <a:pPr marL="285750" indent="-285750" algn="r" rtl="1">
              <a:buFont typeface="Wingdings" panose="05000000000000000000" pitchFamily="2" charset="2"/>
              <a:buChar char="Ø"/>
            </a:pPr>
            <a:r>
              <a:rPr lang="fa-IR" sz="2400" dirty="0">
                <a:solidFill>
                  <a:schemeClr val="bg1"/>
                </a:solidFill>
                <a:latin typeface="IranNastaliq" panose="02020505000000020003" pitchFamily="18" charset="0"/>
                <a:cs typeface="B Nazanin" panose="00000400000000000000" pitchFamily="2" charset="-78"/>
              </a:rPr>
              <a:t>تهیه کلیپ توسط بخش های (زنان،</a:t>
            </a:r>
            <a:r>
              <a:rPr lang="en-US" sz="2400" dirty="0">
                <a:solidFill>
                  <a:schemeClr val="bg1"/>
                </a:solidFill>
                <a:latin typeface="IranNastaliq" panose="02020505000000020003" pitchFamily="18" charset="0"/>
                <a:cs typeface="B Nazanin" panose="00000400000000000000" pitchFamily="2" charset="-78"/>
              </a:rPr>
              <a:t> </a:t>
            </a:r>
            <a:r>
              <a:rPr lang="fa-IR" sz="2400" dirty="0">
                <a:solidFill>
                  <a:schemeClr val="bg1"/>
                </a:solidFill>
                <a:latin typeface="IranNastaliq" panose="02020505000000020003" pitchFamily="18" charset="0"/>
                <a:cs typeface="B Nazanin" panose="00000400000000000000" pitchFamily="2" charset="-78"/>
              </a:rPr>
              <a:t>اورژانس، نوزادان،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NICU</a:t>
            </a:r>
            <a:r>
              <a:rPr lang="fa-I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،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ICU</a:t>
            </a:r>
            <a:r>
              <a:rPr lang="fa-I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a-IR" sz="2400" dirty="0">
                <a:solidFill>
                  <a:schemeClr val="bg1"/>
                </a:solidFill>
                <a:latin typeface="IranNastaliq" panose="02020505000000020003" pitchFamily="18" charset="0"/>
                <a:cs typeface="B Nazanin" panose="00000400000000000000" pitchFamily="2" charset="-78"/>
              </a:rPr>
              <a:t>) براساس روز شمار هفته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898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328AD7-251F-46DB-971A-ADFA9D6E4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19270"/>
            <a:ext cx="5881894" cy="34588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A0710C-F66F-4E0F-BB0F-07E58E341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05" y="119270"/>
            <a:ext cx="5722870" cy="34588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66A01D-5108-4306-ABC9-B398B2647E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86590"/>
            <a:ext cx="5881896" cy="30521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B7619A-2958-4858-83DA-8E2F299D80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04" y="3686591"/>
            <a:ext cx="5722871" cy="305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42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ECCE7-ABC1-4F2C-B8AA-BACFD9309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09" y="724449"/>
            <a:ext cx="5367128" cy="430696"/>
          </a:xfrm>
        </p:spPr>
        <p:txBody>
          <a:bodyPr>
            <a:noAutofit/>
          </a:bodyPr>
          <a:lstStyle/>
          <a:p>
            <a:pPr algn="ctr"/>
            <a:r>
              <a:rPr lang="fa-IR" sz="2400" cap="none" dirty="0">
                <a:solidFill>
                  <a:schemeClr val="bg1"/>
                </a:solidFill>
                <a:latin typeface="IranNastaliq" panose="02020505000000020003" pitchFamily="18" charset="0"/>
                <a:ea typeface="+mn-ea"/>
                <a:cs typeface="B Nazanin" panose="00000400000000000000" pitchFamily="2" charset="-78"/>
              </a:rPr>
              <a:t>آموزش خودمراقبتی به پرسنل</a:t>
            </a:r>
            <a:endParaRPr lang="en-US" sz="2400" cap="none" dirty="0">
              <a:solidFill>
                <a:schemeClr val="bg1"/>
              </a:solidFill>
              <a:latin typeface="IranNastaliq" panose="02020505000000020003" pitchFamily="18" charset="0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F6FBF-AF81-45EA-940A-2D0CFF7F5F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3" y="1298713"/>
            <a:ext cx="11004204" cy="469568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E9B76E-5AA8-4A94-BF03-3D90DFBDA5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269" y="1298711"/>
            <a:ext cx="5473145" cy="46956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8ABF20-3CE7-4909-BE96-94439433DD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09" y="1298710"/>
            <a:ext cx="5531061" cy="4695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75097A-0300-491F-B9B0-9F534B61B7E9}"/>
              </a:ext>
            </a:extLst>
          </p:cNvPr>
          <p:cNvSpPr txBox="1"/>
          <p:nvPr/>
        </p:nvSpPr>
        <p:spPr>
          <a:xfrm>
            <a:off x="6785109" y="689059"/>
            <a:ext cx="4903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dirty="0">
                <a:ln w="3175" cmpd="sng">
                  <a:noFill/>
                </a:ln>
                <a:solidFill>
                  <a:schemeClr val="bg1"/>
                </a:solidFill>
                <a:latin typeface="IranNastaliq" panose="02020505000000020003" pitchFamily="18" charset="0"/>
                <a:cs typeface="B Nazanin" panose="00000400000000000000" pitchFamily="2" charset="-78"/>
              </a:rPr>
              <a:t>آموزش شست و شوی صحیح دست به بیماران</a:t>
            </a:r>
            <a:endParaRPr lang="en-US" sz="2400" dirty="0">
              <a:ln w="3175" cmpd="sng">
                <a:noFill/>
              </a:ln>
              <a:solidFill>
                <a:schemeClr val="bg1"/>
              </a:solidFill>
              <a:latin typeface="IranNastaliq" panose="02020505000000020003" pitchFamily="18" charset="0"/>
              <a:cs typeface="B Nazanin" panose="00000400000000000000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5280AA-EE40-4F67-9BD8-8E2E97F2E44D}"/>
              </a:ext>
            </a:extLst>
          </p:cNvPr>
          <p:cNvSpPr txBox="1"/>
          <p:nvPr/>
        </p:nvSpPr>
        <p:spPr>
          <a:xfrm>
            <a:off x="344557" y="6387548"/>
            <a:ext cx="1762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dirty="0">
                <a:ln w="3175" cmpd="sng">
                  <a:noFill/>
                </a:ln>
                <a:latin typeface="IranNastaliq" panose="02020505000000020003" pitchFamily="18" charset="0"/>
                <a:cs typeface="B Nazanin" panose="00000400000000000000" pitchFamily="2" charset="-78"/>
              </a:rPr>
              <a:t>بخش اورژانس</a:t>
            </a:r>
            <a:endParaRPr lang="en-US" sz="2000" dirty="0">
              <a:ln w="3175" cmpd="sng">
                <a:noFill/>
              </a:ln>
              <a:latin typeface="IranNastaliq" panose="02020505000000020003" pitchFamily="18" charset="0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84577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09E45-9CE5-4127-8460-254D6D01F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17" y="278297"/>
            <a:ext cx="9051235" cy="768626"/>
          </a:xfrm>
        </p:spPr>
        <p:txBody>
          <a:bodyPr>
            <a:normAutofit/>
          </a:bodyPr>
          <a:lstStyle/>
          <a:p>
            <a:pPr algn="ctr" rtl="1"/>
            <a:r>
              <a:rPr lang="fa-IR" sz="28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آموزش به بیمار دربخش </a:t>
            </a:r>
            <a:r>
              <a:rPr lang="en-US" sz="2400" dirty="0" err="1">
                <a:solidFill>
                  <a:schemeClr val="bg1"/>
                </a:solidFill>
              </a:rPr>
              <a:t>nicu</a:t>
            </a:r>
            <a:r>
              <a:rPr lang="fa-IR" sz="2400" dirty="0">
                <a:solidFill>
                  <a:schemeClr val="bg1"/>
                </a:solidFill>
              </a:rPr>
              <a:t>،</a:t>
            </a:r>
            <a:r>
              <a:rPr lang="en-US" sz="2400" dirty="0" err="1">
                <a:solidFill>
                  <a:schemeClr val="bg1"/>
                </a:solidFill>
              </a:rPr>
              <a:t>icu</a:t>
            </a:r>
            <a:r>
              <a:rPr lang="fa-IR" sz="2400" dirty="0">
                <a:solidFill>
                  <a:schemeClr val="bg1"/>
                </a:solidFill>
              </a:rPr>
              <a:t> </a:t>
            </a:r>
            <a:r>
              <a:rPr lang="fa-IR" sz="28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درهفته سلامت 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0F2833-8EF3-4511-AE86-3779D4DF64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2365" y="1245701"/>
            <a:ext cx="11198087" cy="491655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B73CFC-9BA5-4E3A-99AF-58B498FFE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245701"/>
            <a:ext cx="5645426" cy="49165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3C8342-158A-49AD-B849-0E45C46C6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39" y="1245704"/>
            <a:ext cx="5552661" cy="491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02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D3D79-A37E-4802-8408-63D50966E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371060"/>
            <a:ext cx="11304105" cy="543340"/>
          </a:xfrm>
        </p:spPr>
        <p:txBody>
          <a:bodyPr>
            <a:normAutofit fontScale="90000"/>
          </a:bodyPr>
          <a:lstStyle/>
          <a:p>
            <a:pPr algn="ctr"/>
            <a:r>
              <a:rPr lang="fa-IR" sz="31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راه اندازی بخش کووید بیمارستان درهفته سلامت</a:t>
            </a:r>
            <a:endParaRPr lang="en-US" sz="3100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2FB318-B6C7-4EF7-AE42-A70A0B35C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1" y="1232452"/>
            <a:ext cx="6679095" cy="508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91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AD69A6-676F-450D-A753-7877556902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35" y="159026"/>
            <a:ext cx="11834191" cy="654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553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F3FF24-D767-4B44-BDCD-100D535EBA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6" y="145774"/>
            <a:ext cx="11887199" cy="658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94469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118</TotalTime>
  <Words>125</Words>
  <Application>Microsoft Office PowerPoint</Application>
  <PresentationFormat>Widescreen</PresentationFormat>
  <Paragraphs>16</Paragraphs>
  <Slides>14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Century Gothic</vt:lpstr>
      <vt:lpstr>IranNastaliq</vt:lpstr>
      <vt:lpstr>Wingdings</vt:lpstr>
      <vt:lpstr>Wingdings 3</vt:lpstr>
      <vt:lpstr>Slice</vt:lpstr>
      <vt:lpstr>PowerPoint Presentation</vt:lpstr>
      <vt:lpstr>روزشمار هفته سلامت</vt:lpstr>
      <vt:lpstr>   عملکرد هفته سلامت براساس روزشمار هفته  "ساخت جهانی عادلانه تر وسالم تر"</vt:lpstr>
      <vt:lpstr>PowerPoint Presentation</vt:lpstr>
      <vt:lpstr>آموزش خودمراقبتی به پرسنل</vt:lpstr>
      <vt:lpstr>آموزش به بیمار دربخش nicu،icu درهفته سلامت </vt:lpstr>
      <vt:lpstr>راه اندازی بخش کووید بیمارستان درهفته سلامت</vt:lpstr>
      <vt:lpstr>PowerPoint Presentation</vt:lpstr>
      <vt:lpstr>PowerPoint Presentation</vt:lpstr>
      <vt:lpstr>کلیپ تهیه شده توسط بخش نوزادان</vt:lpstr>
      <vt:lpstr>کلیپ تهیه شده توسط بخش اورژانس</vt:lpstr>
      <vt:lpstr>کلیپ تهیه شده توسط بخش icu</vt:lpstr>
      <vt:lpstr>کلیپ تهیه شده توسط بخش nicu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edari</dc:creator>
  <cp:lastModifiedBy>edari</cp:lastModifiedBy>
  <cp:revision>25</cp:revision>
  <dcterms:created xsi:type="dcterms:W3CDTF">2021-04-27T05:09:30Z</dcterms:created>
  <dcterms:modified xsi:type="dcterms:W3CDTF">2021-04-28T03:41:10Z</dcterms:modified>
</cp:coreProperties>
</file>