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53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625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7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9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17E5-38D0-441B-84E6-9288E37CCE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2BD51E-2297-4B2C-B9C2-49C3BD0D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7FD0-F015-4E4C-B32D-AB13FDF5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468"/>
            <a:ext cx="10449393" cy="250335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89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هفته جهانی تیروئید</a:t>
            </a:r>
            <a:br>
              <a:rPr lang="fa-IR" cap="all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br>
              <a:rPr lang="fa-IR" dirty="0"/>
            </a:br>
            <a:r>
              <a:rPr lang="fa-IR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3تا 10 خردادماه</a:t>
            </a:r>
            <a:endParaRPr lang="en-US" cap="all" dirty="0">
              <a:ln w="3175" cmpd="sng">
                <a:noFill/>
              </a:ln>
              <a:solidFill>
                <a:schemeClr val="accent6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2A89C-C9DF-48A9-ACDD-F5C2F356B2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6755"/>
            <a:ext cx="2973049" cy="175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18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857E4-3A2A-4A72-A447-E228AF8E4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9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2332-379F-4975-A901-A6EE8DE5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386" y="659566"/>
            <a:ext cx="8610599" cy="1004341"/>
          </a:xfrm>
        </p:spPr>
        <p:txBody>
          <a:bodyPr/>
          <a:lstStyle/>
          <a:p>
            <a:pPr algn="ctr"/>
            <a:r>
              <a:rPr lang="fa-IR" sz="4400" cap="all" dirty="0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عملکرد هفته جهانی تیروئید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BB82-AC12-4801-85CC-0BDA63399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accent5">
                    <a:lumMod val="50000"/>
                  </a:schemeClr>
                </a:solidFill>
              </a:rPr>
              <a:t>ثبت پیامهای بهداشتی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dirty="0">
                <a:solidFill>
                  <a:schemeClr val="accent5">
                    <a:lumMod val="50000"/>
                  </a:schemeClr>
                </a:solidFill>
              </a:rPr>
              <a:t>در ایستگاه پرستاری بخشها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accent5">
                    <a:lumMod val="50000"/>
                  </a:schemeClr>
                </a:solidFill>
              </a:rPr>
              <a:t>آموزش به پرسنل وبیماران در رابطه با (اهمیت غده تیروئید، بیماریکم کاری تیروئید در نوزادان وعلائم وعوارض آن ،اهمیت انجام غربالگری تیروئید در3تا5 روزگی نوزادان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accent5">
                    <a:lumMod val="50000"/>
                  </a:schemeClr>
                </a:solidFill>
              </a:rPr>
              <a:t>تهیه پمفلت های آموزشی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accent5">
                    <a:lumMod val="50000"/>
                  </a:schemeClr>
                </a:solidFill>
              </a:rPr>
              <a:t>تهیه کلیپ آموزشی 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5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2FDC5-2310-4DEB-B96F-464BA2CF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536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2C2DD-6415-4E9C-BC67-209771BC4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19" y="0"/>
            <a:ext cx="60383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D026B-2EE3-4D80-A4BB-12A11DE76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0"/>
            <a:ext cx="6430779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23060-3B41-4D79-969C-5C400820C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3429000"/>
            <a:ext cx="6355829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D0252-C8C4-40DD-B742-22EE54763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31" y="0"/>
            <a:ext cx="5536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B2225C7-1B38-487D-8FFF-7E1CC1C35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945843"/>
              </p:ext>
            </p:extLst>
          </p:nvPr>
        </p:nvGraphicFramePr>
        <p:xfrm>
          <a:off x="134911" y="0"/>
          <a:ext cx="1205708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49" imgH="8020004" progId="AcroExch.Document.DC">
                  <p:embed/>
                </p:oleObj>
              </mc:Choice>
              <mc:Fallback>
                <p:oleObj name="Acrobat Document" r:id="rId2" imgW="5667149" imgH="80200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911" y="0"/>
                        <a:ext cx="1205708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35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B4E1A-2A4E-4AA0-B092-D9D9F7417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0"/>
            <a:ext cx="11982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23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54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IranNastaliq</vt:lpstr>
      <vt:lpstr>Wingdings</vt:lpstr>
      <vt:lpstr>Wingdings 3</vt:lpstr>
      <vt:lpstr>Wisp</vt:lpstr>
      <vt:lpstr>Adobe Acrobat Document</vt:lpstr>
      <vt:lpstr>هفته جهانی تیروئید  3تا 10 خردادماه</vt:lpstr>
      <vt:lpstr>PowerPoint Presentation</vt:lpstr>
      <vt:lpstr>عملکرد هفته جهانی تیروئید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هفته جهانی تیروئید  3تا 10 خردادماه</dc:title>
  <dc:creator>edari</dc:creator>
  <cp:lastModifiedBy>edari</cp:lastModifiedBy>
  <cp:revision>10</cp:revision>
  <dcterms:created xsi:type="dcterms:W3CDTF">2021-06-01T05:38:47Z</dcterms:created>
  <dcterms:modified xsi:type="dcterms:W3CDTF">2021-06-01T08:50:57Z</dcterms:modified>
</cp:coreProperties>
</file>