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2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4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4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2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6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9A35-7A29-4779-BA47-4A2290FCA7C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1EE0F-3025-428A-90DA-3252FC052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6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A23-BE31-4E22-B9A7-37EDFD93A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372" y="747989"/>
            <a:ext cx="9144000" cy="78595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chemeClr val="bg2"/>
                </a:solidFill>
              </a:rPr>
              <a:t>عملکرد روز جهانی هموفیلی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00E91-9B3A-4117-A72D-72A7C270E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547" y="1847021"/>
            <a:ext cx="9144000" cy="3163957"/>
          </a:xfrm>
        </p:spPr>
        <p:txBody>
          <a:bodyPr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bg1"/>
                </a:solidFill>
              </a:rPr>
              <a:t>آموزش چهره به چهره در رابطه با تعریف بیماری هموفیلی  ومراقبتهای آن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bg1"/>
                </a:solidFill>
              </a:rPr>
              <a:t>ثبت پیامهای آموزشی در ایستگاه پرستاری بخشها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bg1"/>
                </a:solidFill>
              </a:rPr>
              <a:t> تهیه پمفلت آموزش به بیمار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chemeClr val="bg1"/>
                </a:solidFill>
              </a:rPr>
              <a:t>تهیه پوستر آموزش به بیمار 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6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6E71-0267-4C1A-BBA6-5161301A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13600"/>
            <a:ext cx="9905998" cy="621305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100" dirty="0">
                <a:solidFill>
                  <a:schemeClr val="bg2"/>
                </a:solidFill>
              </a:rPr>
              <a:t>آموزش چهره به چهره به بیماران در روز جهانی هموفیلی در رابطه با(تعریف بیماری هموفیلی ونحوه مراقبت از بیماران هموفیلی )</a:t>
            </a:r>
            <a:br>
              <a:rPr lang="fa-IR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2E83B5-BEFC-479C-8759-B629A5BCA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5" y="1736035"/>
            <a:ext cx="5592416" cy="430836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3324A-F6B1-4C52-A718-59AFEF62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1736034"/>
            <a:ext cx="5393635" cy="43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3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2EA5-D6FF-42E9-B3A6-2ABB38F8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17452"/>
            <a:ext cx="9905998" cy="98473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ثبت پیام های آموزشی در ایستگاه پرستاری</a:t>
            </a:r>
            <a:b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E3D238-AAC3-42DB-AFA2-62EB41A58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85" y="1442840"/>
            <a:ext cx="8356654" cy="4697708"/>
          </a:xfrm>
        </p:spPr>
      </p:pic>
    </p:spTree>
    <p:extLst>
      <p:ext uri="{BB962C8B-B14F-4D97-AF65-F5344CB8AC3E}">
        <p14:creationId xmlns:p14="http://schemas.microsoft.com/office/powerpoint/2010/main" val="39184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0DB69B-209D-4E79-B9B2-93FB00486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6018"/>
            <a:ext cx="5963477" cy="6612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88D44-EC09-433E-85E2-D5BF96853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06018"/>
            <a:ext cx="5777947" cy="66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EC6500-2D21-4DCD-90BE-465044BAE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534572"/>
            <a:ext cx="10311619" cy="579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B96582-16E5-44B5-B408-C4733A602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590844"/>
            <a:ext cx="10156874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78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133</TotalTime>
  <Words>66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Tw Cen MT</vt:lpstr>
      <vt:lpstr>Wingdings</vt:lpstr>
      <vt:lpstr>Circuit</vt:lpstr>
      <vt:lpstr>عملکرد روز جهانی هموفیلی</vt:lpstr>
      <vt:lpstr>آموزش چهره به چهره به بیماران در روز جهانی هموفیلی در رابطه با(تعریف بیماری هموفیلی ونحوه مراقبت از بیماران هموفیلی ) </vt:lpstr>
      <vt:lpstr>ثبت پیام های آموزشی در ایستگاه پرستاری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edari</dc:creator>
  <cp:lastModifiedBy>edari</cp:lastModifiedBy>
  <cp:revision>29</cp:revision>
  <dcterms:created xsi:type="dcterms:W3CDTF">2021-02-20T04:00:06Z</dcterms:created>
  <dcterms:modified xsi:type="dcterms:W3CDTF">2021-04-18T08:27:10Z</dcterms:modified>
</cp:coreProperties>
</file>