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89" r:id="rId2"/>
    <p:sldId id="262" r:id="rId3"/>
    <p:sldId id="278" r:id="rId4"/>
    <p:sldId id="265" r:id="rId5"/>
    <p:sldId id="281" r:id="rId6"/>
    <p:sldId id="282" r:id="rId7"/>
    <p:sldId id="283" r:id="rId8"/>
    <p:sldId id="279" r:id="rId9"/>
    <p:sldId id="266" r:id="rId10"/>
    <p:sldId id="284" r:id="rId11"/>
    <p:sldId id="293" r:id="rId12"/>
    <p:sldId id="294" r:id="rId13"/>
    <p:sldId id="268" r:id="rId14"/>
    <p:sldId id="269" r:id="rId15"/>
    <p:sldId id="272" r:id="rId16"/>
    <p:sldId id="292" r:id="rId17"/>
    <p:sldId id="285" r:id="rId18"/>
    <p:sldId id="29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0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51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00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FF0470-BC36-45FB-BE0F-041F24BC4D3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2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FA2A8-E169-443D-9D98-5880AB072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" y="132522"/>
            <a:ext cx="11966714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9E45-9CE5-4127-8460-254D6D01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7" y="278297"/>
            <a:ext cx="9051235" cy="768626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آموزش پرسنل دربخش مادران پرخطر در روز جهانی فشار خون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F2833-8EF3-4511-AE86-3779D4DF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65" y="1245701"/>
            <a:ext cx="11198087" cy="52346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9759D-BDBA-4A9B-B3F7-CEF25380D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6" y="1245701"/>
            <a:ext cx="5592417" cy="5234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55CBE-E7BC-4AFD-9486-E234DFE98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3" y="1245701"/>
            <a:ext cx="5406887" cy="52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9E45-9CE5-4127-8460-254D6D01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7" y="278297"/>
            <a:ext cx="9051235" cy="768626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آموزش پرسنل دربخش جراحی در روز جهانی فشار خون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F2833-8EF3-4511-AE86-3779D4DF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696" y="1258953"/>
            <a:ext cx="9872869" cy="51418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F1EF6-907F-4019-8E8F-441C9689B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1245701"/>
            <a:ext cx="9872869" cy="51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9E45-9CE5-4127-8460-254D6D01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7" y="278297"/>
            <a:ext cx="9051235" cy="768626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آموزش پرسنل دربخش نوزادان واندازه گیری فشار خون نوزاد درروز جهانی فشار خون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F2833-8EF3-4511-AE86-3779D4DF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65" y="1245701"/>
            <a:ext cx="11198087" cy="52346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7541C-9774-4C3C-B4A2-2289745D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245701"/>
            <a:ext cx="5393635" cy="5234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4686BB-F533-4BB5-B93B-D41182D3A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5701"/>
            <a:ext cx="5804452" cy="52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1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DE55795-F96B-40EC-8FD8-19B40C5BC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89059"/>
              </p:ext>
            </p:extLst>
          </p:nvPr>
        </p:nvGraphicFramePr>
        <p:xfrm>
          <a:off x="0" y="1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46" imgH="5667372" progId="AcroExch.Document.DC">
                  <p:embed/>
                </p:oleObj>
              </mc:Choice>
              <mc:Fallback>
                <p:oleObj name="Acrobat Document" r:id="rId2" imgW="8019946" imgH="566737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55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7A9982-97A2-4F22-9997-CADC0537D2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35580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46" imgH="7753158" progId="AcroExch.Document.DC">
                  <p:embed/>
                </p:oleObj>
              </mc:Choice>
              <mc:Fallback>
                <p:oleObj name="Acrobat Document" r:id="rId2" imgW="8019946" imgH="77531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89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993B-B18B-45F3-BE34-23110C6B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85531"/>
            <a:ext cx="10818675" cy="678069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کلیپ تهیه شده توسط بخش اورژانس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838E-870F-4E6B-9710-3C326066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272207"/>
            <a:ext cx="10659651" cy="50755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61247-97B1-4ACA-B9A6-018776DD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72208"/>
            <a:ext cx="10659650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8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993B-B18B-45F3-BE34-23110C6B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85531"/>
            <a:ext cx="10818675" cy="678069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کلیپ تهیه شده توسط بخش زایمان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838E-870F-4E6B-9710-3C326066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272207"/>
            <a:ext cx="10659651" cy="50755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0E039-644A-4519-B23E-9C8A209D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72207"/>
            <a:ext cx="10708116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993B-B18B-45F3-BE34-23110C6B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85531"/>
            <a:ext cx="10818675" cy="678069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کنفرانس تهیه شده توسط بخش مادران پرخطر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838E-870F-4E6B-9710-3C326066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266684"/>
            <a:ext cx="10818674" cy="50280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C37DD-80D9-40FB-936E-D962CF91B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66685"/>
            <a:ext cx="10818674" cy="50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3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0E18-4BE3-4244-93C1-A3EB77D3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304801"/>
            <a:ext cx="11569146" cy="1762538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a-IR" sz="27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مصاحبه تلوزیونی خانم دکتر رنجبر متخصص زنان درمورد فشار خون بارداری در صدا وسیما استانی  (روز سه شنبه ساعت 9صبح)</a:t>
            </a:r>
            <a:br>
              <a:rPr lang="fa-IR" sz="27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br>
              <a:rPr lang="fa-IR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0AB9-9EC2-4521-9B3F-9283645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461" y="2067338"/>
            <a:ext cx="9064488" cy="4227445"/>
          </a:xfrm>
        </p:spPr>
        <p:txBody>
          <a:bodyPr>
            <a:normAutofit/>
          </a:bodyPr>
          <a:lstStyle/>
          <a:p>
            <a:pPr algn="r" rtl="1"/>
            <a:endParaRPr lang="fa-IR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D4ED6-5210-4FBC-9F76-78D73F36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1195387"/>
            <a:ext cx="9793355" cy="46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29E20-FA96-4E01-B5E9-3C9DB8125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660D6A-B7FB-4487-A026-27862A5A48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21"/>
            <a:ext cx="2305879" cy="1391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23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0E18-4BE3-4244-93C1-A3EB77D3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331304"/>
            <a:ext cx="7116418" cy="1391479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a-IR" sz="49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عملکرد روز جهانی فشارخون </a:t>
            </a:r>
            <a:br>
              <a:rPr lang="fa-IR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a-IR" sz="3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fa-IR" sz="27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اندازه گیری دقیق فشار خون ، کنترل آن وداشتن زندگی طولانی تر</a:t>
            </a:r>
            <a:r>
              <a:rPr lang="fa-IR" sz="3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0AB9-9EC2-4521-9B3F-9283645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461" y="2067338"/>
            <a:ext cx="9064488" cy="4227445"/>
          </a:xfrm>
        </p:spPr>
        <p:txBody>
          <a:bodyPr>
            <a:normAutofit fontScale="92500" lnSpcReduction="20000"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ثبت پیامهای بهداشتی در ایستگاه پرستاری بخش ها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گرفتن فشارخون مراجعه کنندگان به کلینیک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آموزش گروهی دررابطه با (راههای پیشگیری ، دلایل ، علائم ، عوارض واقدامات ضروری برای کنترل فشارخون ) جهت مراجعه کنندگان به کلینیک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آموزش چهره به چهره وگروهی در رابطه با فشار خون مزمن وفشار خون بارداری جهت بیماران وپرسنل دربخشها به مناسبت روز جهانی فشارخون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تهیه پمفلت آموزشی در رابطه با فشارخون بارداری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تهیه کلیپ توسط بخش های جراحی وزایمان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برگزاری کنفرانس در رابطه با روز جهانی فشار خون توسط بخش مادران پرخطر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مصاحبه تلوزیونی خانم دکتر رنجبر متخصص زنان درمورد فشار خون بارداری در صدا وسیما استانی  </a:t>
            </a:r>
            <a:r>
              <a:rPr lang="fa-IR" sz="19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(روز سه شنبه ساعت 10صبح)</a:t>
            </a:r>
          </a:p>
          <a:p>
            <a:pPr algn="r" rtl="1"/>
            <a:endParaRPr lang="fa-IR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9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8F418-0FA8-43A6-8FBF-561921121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7" y="1272209"/>
            <a:ext cx="8772939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1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F6FBF-AF81-45EA-940A-2D0CFF7F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8713"/>
            <a:ext cx="11004204" cy="4695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5097A-0300-491F-B9B0-9F534B61B7E9}"/>
              </a:ext>
            </a:extLst>
          </p:cNvPr>
          <p:cNvSpPr txBox="1"/>
          <p:nvPr/>
        </p:nvSpPr>
        <p:spPr>
          <a:xfrm>
            <a:off x="1630017" y="599589"/>
            <a:ext cx="80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n w="3175" cmpd="sng">
                  <a:noFill/>
                </a:ln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آموزش گروهی وچهره به چهره در رابطه با فشار خون به مراجعه کنندگان به کلینیک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4949D-4233-43D7-A304-607253890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98713"/>
            <a:ext cx="5398533" cy="4695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25F1A9-03DA-4090-935E-47B2EEE1C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3" y="1311966"/>
            <a:ext cx="5579162" cy="46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7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1470E-FBE7-44C2-9982-F37BD532D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06018"/>
            <a:ext cx="5883966" cy="6639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F38D7-44E2-4451-872D-E58CA3EA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6017"/>
            <a:ext cx="5936975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5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7B09E-74A4-40C3-A0DF-33A83FD5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32522"/>
            <a:ext cx="5870713" cy="6599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D5541-535D-463B-BD6F-54E1FFCE5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522"/>
            <a:ext cx="5870713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5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F4DFC-5303-48CD-9AB8-7D9F48E20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19270"/>
            <a:ext cx="5950226" cy="6639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AF1C6-0454-4230-B21B-BCD4407CA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119271"/>
            <a:ext cx="5724939" cy="65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F6FBF-AF81-45EA-940A-2D0CFF7F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8713"/>
            <a:ext cx="11004204" cy="4695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5097A-0300-491F-B9B0-9F534B61B7E9}"/>
              </a:ext>
            </a:extLst>
          </p:cNvPr>
          <p:cNvSpPr txBox="1"/>
          <p:nvPr/>
        </p:nvSpPr>
        <p:spPr>
          <a:xfrm>
            <a:off x="3207025" y="689059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3175" cmpd="sng">
                  <a:noFill/>
                </a:ln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اندازه گیری فشار خون مراجعه کنندگان به کلینیک</a:t>
            </a:r>
            <a:endParaRPr lang="en-US" sz="2400" dirty="0">
              <a:ln w="3175" cmpd="sng">
                <a:noFill/>
              </a:ln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FD1EB-B878-4020-83EE-EA63A5C5D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98713"/>
            <a:ext cx="5411787" cy="4695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C90893-EC31-4F35-9EA3-77D20DE39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4293"/>
            <a:ext cx="5592413" cy="46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9E45-9CE5-4127-8460-254D6D01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7" y="278297"/>
            <a:ext cx="9051235" cy="768626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آموزش به بیمار دربخش اورژانس در روز جهانی فشار خون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F2833-8EF3-4511-AE86-3779D4DF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65" y="1245701"/>
            <a:ext cx="11198087" cy="52346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C5C797-3159-49DF-A3A2-428EE1E0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245700"/>
            <a:ext cx="11198087" cy="52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0201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324</TotalTime>
  <Words>244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IranNastaliq</vt:lpstr>
      <vt:lpstr>Wingdings</vt:lpstr>
      <vt:lpstr>Wingdings 3</vt:lpstr>
      <vt:lpstr>Slice</vt:lpstr>
      <vt:lpstr>Acrobat Document</vt:lpstr>
      <vt:lpstr>PowerPoint Presentation</vt:lpstr>
      <vt:lpstr>   عملکرد روز جهانی فشارخون  "اندازه گیری دقیق فشار خون ، کنترل آن وداشتن زندگی طولانی تر"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آموزش به بیمار دربخش اورژانس در روز جهانی فشار خون</vt:lpstr>
      <vt:lpstr>آموزش پرسنل دربخش مادران پرخطر در روز جهانی فشار خون</vt:lpstr>
      <vt:lpstr>آموزش پرسنل دربخش جراحی در روز جهانی فشار خون</vt:lpstr>
      <vt:lpstr>آموزش پرسنل دربخش نوزادان واندازه گیری فشار خون نوزاد درروز جهانی فشار خون</vt:lpstr>
      <vt:lpstr>PowerPoint Presentation</vt:lpstr>
      <vt:lpstr>PowerPoint Presentation</vt:lpstr>
      <vt:lpstr>کلیپ تهیه شده توسط بخش اورژانس</vt:lpstr>
      <vt:lpstr>کلیپ تهیه شده توسط بخش زایمان</vt:lpstr>
      <vt:lpstr>کنفرانس تهیه شده توسط بخش مادران پرخطر</vt:lpstr>
      <vt:lpstr>   مصاحبه تلوزیونی خانم دکتر رنجبر متخصص زنان درمورد فشار خون بارداری در صدا وسیما استانی  (روز سه شنبه ساعت 9صبح)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edari</dc:creator>
  <cp:lastModifiedBy>edari</cp:lastModifiedBy>
  <cp:revision>63</cp:revision>
  <dcterms:created xsi:type="dcterms:W3CDTF">2021-04-27T05:09:30Z</dcterms:created>
  <dcterms:modified xsi:type="dcterms:W3CDTF">2021-05-19T08:42:02Z</dcterms:modified>
</cp:coreProperties>
</file>