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62" r:id="rId3"/>
    <p:sldId id="260" r:id="rId4"/>
    <p:sldId id="265" r:id="rId5"/>
    <p:sldId id="268" r:id="rId6"/>
    <p:sldId id="269" r:id="rId7"/>
    <p:sldId id="276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0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2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51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00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0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4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8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FF0470-BC36-45FB-BE0F-041F24BC4D3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2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4F0D60-FFA7-416A-B808-9F1FA4F00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9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0E18-4BE3-4244-93C1-A3EB77D3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331304"/>
            <a:ext cx="11569146" cy="1510748"/>
          </a:xfrm>
        </p:spPr>
        <p:txBody>
          <a:bodyPr>
            <a:normAutofit fontScale="90000"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fa-I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fa-I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a-IR" sz="4900" dirty="0">
                <a:solidFill>
                  <a:schemeClr val="accent3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عملکرد روز جهانی بهداشت دست</a:t>
            </a:r>
            <a:br>
              <a:rPr lang="fa-IR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50AB9-9EC2-4521-9B3F-92836452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461" y="2067339"/>
            <a:ext cx="9064488" cy="2703444"/>
          </a:xfrm>
        </p:spPr>
        <p:txBody>
          <a:bodyPr>
            <a:norm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ثبت پیام بهداشتی در ایستگاه </a:t>
            </a:r>
            <a:r>
              <a:rPr lang="fa-IR" sz="240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پرستاری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آموزش </a:t>
            </a: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به پرسنل و بیماران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تهیه پوستر آموزشی روز جهانی دست</a:t>
            </a:r>
            <a:endParaRPr lang="en-US" sz="2400" dirty="0">
              <a:solidFill>
                <a:schemeClr val="bg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تهیه کلیپ آموزشی به مناسبت روز جهانی دست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9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82809-C163-4799-9264-20C6696D8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4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CCE7-ABC1-4F2C-B8AA-BACFD930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09" y="724449"/>
            <a:ext cx="5367128" cy="430696"/>
          </a:xfrm>
        </p:spPr>
        <p:txBody>
          <a:bodyPr>
            <a:noAutofit/>
          </a:bodyPr>
          <a:lstStyle/>
          <a:p>
            <a:pPr algn="ctr"/>
            <a:r>
              <a:rPr lang="fa-IR" sz="2400" cap="none">
                <a:solidFill>
                  <a:schemeClr val="bg1"/>
                </a:solidFill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آموزش شست و شوی صحیح دست به پرسنل</a:t>
            </a:r>
            <a:endParaRPr lang="en-US" sz="2400" cap="none" dirty="0">
              <a:solidFill>
                <a:schemeClr val="bg1"/>
              </a:solidFill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F6FBF-AF81-45EA-940A-2D0CFF7F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298713"/>
            <a:ext cx="11004204" cy="46956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9B76E-5AA8-4A94-BF03-3D90DFBDA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53" y="1298711"/>
            <a:ext cx="5531062" cy="4695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5097A-0300-491F-B9B0-9F534B61B7E9}"/>
              </a:ext>
            </a:extLst>
          </p:cNvPr>
          <p:cNvSpPr txBox="1"/>
          <p:nvPr/>
        </p:nvSpPr>
        <p:spPr>
          <a:xfrm>
            <a:off x="6785109" y="689059"/>
            <a:ext cx="490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n w="3175" cmpd="sng">
                  <a:noFill/>
                </a:ln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آموزش شست و شوی صحیح دست به بیماران</a:t>
            </a:r>
            <a:endParaRPr lang="en-US" sz="2400" dirty="0">
              <a:ln w="3175" cmpd="sng">
                <a:noFill/>
              </a:ln>
              <a:solidFill>
                <a:schemeClr val="bg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01538-37F2-493D-9ABA-85C69D5D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7" y="1298711"/>
            <a:ext cx="5473145" cy="4695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457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52DE68-DDA9-4C63-B9AE-9F3662BC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" y="0"/>
            <a:ext cx="6056243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2976C-E621-42D5-BD4F-A8023768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56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5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F1A797-6A08-42AD-A13E-47CB20379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478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6AFB0-7576-4D60-9FB2-C45609162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2" y="0"/>
            <a:ext cx="5897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A9479-2EC7-4381-A7A4-116B952EB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478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0E39A-B447-40DB-A033-2AA93D359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3" y="0"/>
            <a:ext cx="5897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7EF3-264F-4F1D-97D9-B5E9B3B6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18052"/>
            <a:ext cx="10858432" cy="596348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کلیپ آموزشی به مناسبت روز </a:t>
            </a:r>
            <a:r>
              <a:rPr lang="fa-IR" sz="2800">
                <a:solidFill>
                  <a:schemeClr val="bg1"/>
                </a:solidFill>
                <a:cs typeface="B Nazanin" panose="00000400000000000000" pitchFamily="2" charset="-78"/>
              </a:rPr>
              <a:t>جهانی بهداشت دست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EDD30-0C9E-405C-94EA-474FF5F32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9" y="1179443"/>
            <a:ext cx="9939130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009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</TotalTime>
  <Words>58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IranNastaliq</vt:lpstr>
      <vt:lpstr>Wingdings</vt:lpstr>
      <vt:lpstr>Wingdings 3</vt:lpstr>
      <vt:lpstr>Slice</vt:lpstr>
      <vt:lpstr>PowerPoint Presentation</vt:lpstr>
      <vt:lpstr>   عملکرد روز جهانی بهداشت دست </vt:lpstr>
      <vt:lpstr>PowerPoint Presentation</vt:lpstr>
      <vt:lpstr>آموزش شست و شوی صحیح دست به پرسنل</vt:lpstr>
      <vt:lpstr>PowerPoint Presentation</vt:lpstr>
      <vt:lpstr>PowerPoint Presentation</vt:lpstr>
      <vt:lpstr>PowerPoint Presentation</vt:lpstr>
      <vt:lpstr>کلیپ آموزشی به مناسبت روز جهانی بهداشت دست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edari</dc:creator>
  <cp:lastModifiedBy>edari</cp:lastModifiedBy>
  <cp:revision>31</cp:revision>
  <dcterms:created xsi:type="dcterms:W3CDTF">2021-04-27T05:09:30Z</dcterms:created>
  <dcterms:modified xsi:type="dcterms:W3CDTF">2021-05-05T09:31:36Z</dcterms:modified>
</cp:coreProperties>
</file>