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94" r:id="rId2"/>
    <p:sldId id="262" r:id="rId3"/>
    <p:sldId id="293" r:id="rId4"/>
    <p:sldId id="278" r:id="rId5"/>
    <p:sldId id="265" r:id="rId6"/>
    <p:sldId id="281" r:id="rId7"/>
    <p:sldId id="282" r:id="rId8"/>
    <p:sldId id="283" r:id="rId9"/>
    <p:sldId id="29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0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2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518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98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00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80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9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9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4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8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0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0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FF0470-BC36-45FB-BE0F-041F24BC4D3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EF0F66-557F-4DC5-94BC-F2E3FCEA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22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F6FBF-AF81-45EA-940A-2D0CFF7F5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298713"/>
            <a:ext cx="11004204" cy="46956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E38CB-F024-479B-B0F4-402978225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82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0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0E18-4BE3-4244-93C1-A3EB77D3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4" y="331304"/>
            <a:ext cx="7116418" cy="1391479"/>
          </a:xfrm>
        </p:spPr>
        <p:txBody>
          <a:bodyPr>
            <a:normAutofit fontScale="90000"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br>
              <a:rPr lang="fa-I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fa-I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a-IR" sz="4900" dirty="0">
                <a:solidFill>
                  <a:schemeClr val="accent3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عملکرد روز جهانی آلزایمر</a:t>
            </a:r>
            <a:br>
              <a:rPr lang="fa-IR" sz="3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50AB9-9EC2-4521-9B3F-928364520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461" y="2067338"/>
            <a:ext cx="9064488" cy="4227445"/>
          </a:xfrm>
        </p:spPr>
        <p:txBody>
          <a:bodyPr>
            <a:norm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تهیه پمفلت توسط بخشهای آی سی یو، زایشگاه وآموزش سلامت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>
                <a:solidFill>
                  <a:schemeClr val="bg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برگزاری جلسه آموزشی در این بخشها</a:t>
            </a:r>
            <a:endParaRPr lang="fa-IR" sz="2400" dirty="0">
              <a:solidFill>
                <a:schemeClr val="bg1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fa-IR" sz="2400" dirty="0">
              <a:solidFill>
                <a:schemeClr val="bg1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fa-IR" sz="2400" dirty="0">
              <a:solidFill>
                <a:schemeClr val="bg1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2A89C-C9DF-48A9-ACDD-F5C2F356B2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054" y="5552661"/>
            <a:ext cx="1861930" cy="1199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89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857C4D-612B-4AB6-864F-2E6CBC0C9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5" y="106017"/>
            <a:ext cx="8971722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9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6ACA47C-F982-472E-B8C7-E5DB8F39C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819548"/>
              </p:ext>
            </p:extLst>
          </p:nvPr>
        </p:nvGraphicFramePr>
        <p:xfrm>
          <a:off x="198783" y="98425"/>
          <a:ext cx="11847442" cy="6593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946" imgH="5667372" progId="AcroExch.Document.DC">
                  <p:embed/>
                </p:oleObj>
              </mc:Choice>
              <mc:Fallback>
                <p:oleObj name="Acrobat Document" r:id="rId2" imgW="8019946" imgH="566737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783" y="98425"/>
                        <a:ext cx="11847442" cy="6593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61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F6FBF-AF81-45EA-940A-2D0CFF7F5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298713"/>
            <a:ext cx="11004204" cy="46956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آلزایمر">
            <a:hlinkClick r:id="" action="ppaction://media"/>
            <a:extLst>
              <a:ext uri="{FF2B5EF4-FFF2-40B4-BE49-F238E27FC236}">
                <a16:creationId xmlns:a16="http://schemas.microsoft.com/office/drawing/2014/main" id="{D6C76851-67C7-4139-9001-5628A8E898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783" y="98425"/>
            <a:ext cx="11741426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7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F64900-A020-49BE-8ED2-DCB238D6F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85530"/>
            <a:ext cx="11860696" cy="65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5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E7D3D-F4D0-4DE3-B000-38AC4E203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06017"/>
            <a:ext cx="11873948" cy="66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5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9BED-79ED-4077-BE63-3E6A6959F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92765"/>
            <a:ext cx="5963478" cy="6652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5875EA-C190-4213-9C4B-D01963FC4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643"/>
            <a:ext cx="5963478" cy="66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2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FD32C2-1A8F-436A-8EA5-ABF63F9F6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66" y="145774"/>
            <a:ext cx="3737112" cy="6566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EE9380-8710-43E5-8F77-0D9A455B7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77" y="145774"/>
            <a:ext cx="4797289" cy="6566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22D834-21AC-424B-A97E-75F903D2D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45774"/>
            <a:ext cx="3392555" cy="65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4304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349</TotalTime>
  <Words>25</Words>
  <Application>Microsoft Office PowerPoint</Application>
  <PresentationFormat>Widescreen</PresentationFormat>
  <Paragraphs>4</Paragraphs>
  <Slides>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Century Gothic</vt:lpstr>
      <vt:lpstr>IranNastaliq</vt:lpstr>
      <vt:lpstr>Wingdings</vt:lpstr>
      <vt:lpstr>Wingdings 3</vt:lpstr>
      <vt:lpstr>Slice</vt:lpstr>
      <vt:lpstr>Acrobat Document</vt:lpstr>
      <vt:lpstr>PowerPoint Presentation</vt:lpstr>
      <vt:lpstr>   عملکرد روز جهانی آلزایمر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edari</dc:creator>
  <cp:lastModifiedBy>edari</cp:lastModifiedBy>
  <cp:revision>69</cp:revision>
  <dcterms:created xsi:type="dcterms:W3CDTF">2021-04-27T05:09:30Z</dcterms:created>
  <dcterms:modified xsi:type="dcterms:W3CDTF">2021-10-11T07:22:18Z</dcterms:modified>
</cp:coreProperties>
</file>