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7" r:id="rId3"/>
    <p:sldId id="258" r:id="rId4"/>
    <p:sldId id="259" r:id="rId5"/>
    <p:sldId id="282" r:id="rId6"/>
    <p:sldId id="274" r:id="rId7"/>
    <p:sldId id="263" r:id="rId8"/>
    <p:sldId id="262" r:id="rId9"/>
    <p:sldId id="273" r:id="rId10"/>
    <p:sldId id="281" r:id="rId11"/>
    <p:sldId id="265" r:id="rId12"/>
    <p:sldId id="266" r:id="rId13"/>
    <p:sldId id="267" r:id="rId14"/>
    <p:sldId id="269" r:id="rId15"/>
    <p:sldId id="275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" initials="a" lastIdx="1" clrIdx="0">
    <p:extLst>
      <p:ext uri="{19B8F6BF-5375-455C-9EA6-DF929625EA0E}">
        <p15:presenceInfo xmlns:p15="http://schemas.microsoft.com/office/powerpoint/2012/main" userId="S-1-5-21-2022515279-3023240270-1752916808-1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31T08:27:02.093" idx="1">
    <p:pos x="10" y="10"/>
    <p:text/>
    <p:extLst>
      <p:ext uri="{C676402C-5697-4E1C-873F-D02D1690AC5C}">
        <p15:threadingInfo xmlns:p15="http://schemas.microsoft.com/office/powerpoint/2012/main" timeZoneBias="-21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1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8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3259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4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3514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8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49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1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4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2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9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1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5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0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0AD2-014D-4C3B-A1FF-2B55F1BE0B6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6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E49093-DECD-4C43-A1FD-62B6E66B2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97" y="512380"/>
            <a:ext cx="6588329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174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C6CBB316-F69D-4286-AB3E-4E8423139965}"/>
              </a:ext>
            </a:extLst>
          </p:cNvPr>
          <p:cNvSpPr/>
          <p:nvPr/>
        </p:nvSpPr>
        <p:spPr>
          <a:xfrm rot="20147546">
            <a:off x="250697" y="312036"/>
            <a:ext cx="1870199" cy="16238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>
                <a:solidFill>
                  <a:schemeClr val="tx1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نوزادان</a:t>
            </a:r>
            <a:endParaRPr lang="en-US" sz="1200" dirty="0">
              <a:solidFill>
                <a:schemeClr val="tx1"/>
              </a:solidFill>
              <a:highlight>
                <a:srgbClr val="FFFF00"/>
              </a:highlight>
              <a:cs typeface="B Titr" panose="00000700000000000000" pitchFamily="2" charset="-78"/>
            </a:endParaRPr>
          </a:p>
        </p:txBody>
      </p:sp>
      <p:sp>
        <p:nvSpPr>
          <p:cNvPr id="4" name="Arrow: Notched Right 3">
            <a:extLst>
              <a:ext uri="{FF2B5EF4-FFF2-40B4-BE49-F238E27FC236}">
                <a16:creationId xmlns:a16="http://schemas.microsoft.com/office/drawing/2014/main" id="{7463CF5B-B53A-4A41-ABFD-C5D116CA4154}"/>
              </a:ext>
            </a:extLst>
          </p:cNvPr>
          <p:cNvSpPr/>
          <p:nvPr/>
        </p:nvSpPr>
        <p:spPr>
          <a:xfrm>
            <a:off x="0" y="2948152"/>
            <a:ext cx="2159876" cy="166192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>
                <a:solidFill>
                  <a:schemeClr val="tx1"/>
                </a:solidFill>
                <a:cs typeface="B Titr" panose="00000700000000000000" pitchFamily="2" charset="-78"/>
              </a:rPr>
              <a:t>بردآموزشی</a:t>
            </a:r>
          </a:p>
          <a:p>
            <a:pPr algn="ctr"/>
            <a:r>
              <a:rPr lang="fa-IR" sz="1200" dirty="0">
                <a:solidFill>
                  <a:schemeClr val="tx1"/>
                </a:solidFill>
                <a:cs typeface="B Titr" panose="00000700000000000000" pitchFamily="2" charset="-78"/>
              </a:rPr>
              <a:t>پفلت</a:t>
            </a:r>
            <a:endParaRPr lang="en-US" sz="12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914AA1-5169-4CD7-A0E0-FA060A52A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659" y="0"/>
            <a:ext cx="6236576" cy="2875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0F5B73-B7EA-4D67-A7FC-9274320E9D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52" t="5179" r="7624" b="8736"/>
          <a:stretch/>
        </p:blipFill>
        <p:spPr>
          <a:xfrm>
            <a:off x="2506717" y="3121572"/>
            <a:ext cx="7520152" cy="3476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368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0E3F8D5B-BF41-4CB9-9B9A-6828D9D90CC1}"/>
              </a:ext>
            </a:extLst>
          </p:cNvPr>
          <p:cNvSpPr/>
          <p:nvPr/>
        </p:nvSpPr>
        <p:spPr>
          <a:xfrm>
            <a:off x="599090" y="520262"/>
            <a:ext cx="1702676" cy="17026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icu</a:t>
            </a:r>
            <a:endParaRPr lang="en-US" dirty="0">
              <a:solidFill>
                <a:schemeClr val="tx1"/>
              </a:solidFill>
              <a:highlight>
                <a:srgbClr val="FFFF00"/>
              </a:highlight>
              <a:cs typeface="B Titr" panose="00000700000000000000" pitchFamily="2" charset="-78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141621C-96BB-4967-980B-7973DD4EBCBC}"/>
              </a:ext>
            </a:extLst>
          </p:cNvPr>
          <p:cNvSpPr/>
          <p:nvPr/>
        </p:nvSpPr>
        <p:spPr>
          <a:xfrm>
            <a:off x="417787" y="2727434"/>
            <a:ext cx="2065282" cy="140313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پوستر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A0583A-678B-4A7F-9B44-68AFE4599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291" y="1088424"/>
            <a:ext cx="4617654" cy="42363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132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>
            <a:extLst>
              <a:ext uri="{FF2B5EF4-FFF2-40B4-BE49-F238E27FC236}">
                <a16:creationId xmlns:a16="http://schemas.microsoft.com/office/drawing/2014/main" id="{A2A9CFB1-A5F4-40BB-9B7B-8033A631D1B0}"/>
              </a:ext>
            </a:extLst>
          </p:cNvPr>
          <p:cNvSpPr/>
          <p:nvPr/>
        </p:nvSpPr>
        <p:spPr>
          <a:xfrm rot="20555976">
            <a:off x="175395" y="166505"/>
            <a:ext cx="1324078" cy="1375641"/>
          </a:xfrm>
          <a:prstGeom prst="teardrop">
            <a:avLst>
              <a:gd name="adj" fmla="val 72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اورژانس</a:t>
            </a:r>
            <a:endParaRPr lang="en-US" dirty="0">
              <a:solidFill>
                <a:schemeClr val="tx1"/>
              </a:solidFill>
              <a:highlight>
                <a:srgbClr val="FFFF00"/>
              </a:highlight>
              <a:cs typeface="B Titr" panose="00000700000000000000" pitchFamily="2" charset="-78"/>
            </a:endParaRPr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27E9B1BE-3FD0-45CF-92AA-153ECF7AE57F}"/>
              </a:ext>
            </a:extLst>
          </p:cNvPr>
          <p:cNvSpPr/>
          <p:nvPr/>
        </p:nvSpPr>
        <p:spPr>
          <a:xfrm>
            <a:off x="80842" y="1797225"/>
            <a:ext cx="2207172" cy="1135117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برد آموزشی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EF2E56-AB12-4E73-87B2-0DCAE06B6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704" y="192218"/>
            <a:ext cx="5641428" cy="2602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9EAD94-BF99-4748-A30D-4ACA6206A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19" b="15862"/>
          <a:stretch/>
        </p:blipFill>
        <p:spPr>
          <a:xfrm>
            <a:off x="2145904" y="2844419"/>
            <a:ext cx="5090468" cy="393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421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A3F50B-5F7A-4DAA-82C4-D88B398F301E}"/>
              </a:ext>
            </a:extLst>
          </p:cNvPr>
          <p:cNvSpPr/>
          <p:nvPr/>
        </p:nvSpPr>
        <p:spPr>
          <a:xfrm>
            <a:off x="283779" y="268014"/>
            <a:ext cx="1907628" cy="788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مادران پرخطر</a:t>
            </a:r>
            <a:endParaRPr lang="en-US" dirty="0">
              <a:solidFill>
                <a:schemeClr val="tx1"/>
              </a:solidFill>
              <a:highlight>
                <a:srgbClr val="FFFF00"/>
              </a:highlight>
              <a:cs typeface="B Titr" panose="00000700000000000000" pitchFamily="2" charset="-78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20D75876-A950-4607-B690-989AF552242A}"/>
              </a:ext>
            </a:extLst>
          </p:cNvPr>
          <p:cNvSpPr/>
          <p:nvPr/>
        </p:nvSpPr>
        <p:spPr>
          <a:xfrm>
            <a:off x="2191407" y="1056290"/>
            <a:ext cx="2491984" cy="56755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بردآموزشی</a:t>
            </a:r>
          </a:p>
          <a:p>
            <a:pPr algn="ct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پوستر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561EB8-CEB4-4729-B042-D06869F91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019" y="0"/>
            <a:ext cx="5376129" cy="4798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881A11-A7EF-4C85-B180-2C3F59945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76" y="2423441"/>
            <a:ext cx="4512504" cy="4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8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r: 6 Points 5">
            <a:extLst>
              <a:ext uri="{FF2B5EF4-FFF2-40B4-BE49-F238E27FC236}">
                <a16:creationId xmlns:a16="http://schemas.microsoft.com/office/drawing/2014/main" id="{EEDD7734-AAA7-484C-AF2A-08C1B2682267}"/>
              </a:ext>
            </a:extLst>
          </p:cNvPr>
          <p:cNvSpPr/>
          <p:nvPr/>
        </p:nvSpPr>
        <p:spPr>
          <a:xfrm rot="20703476">
            <a:off x="496503" y="1148298"/>
            <a:ext cx="1962460" cy="206256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Titr" panose="00000700000000000000" pitchFamily="2" charset="-78"/>
              </a:rPr>
              <a:t>بردآموزشی</a:t>
            </a:r>
          </a:p>
          <a:p>
            <a:pPr algn="ctr"/>
            <a:r>
              <a:rPr lang="fa-IR" sz="2000" b="1" dirty="0">
                <a:solidFill>
                  <a:schemeClr val="tx1"/>
                </a:solidFill>
                <a:cs typeface="B Titr" panose="00000700000000000000" pitchFamily="2" charset="-78"/>
              </a:rPr>
              <a:t>پوستر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38C9429D-F2FE-4FDB-9363-2E57712A9927}"/>
              </a:ext>
            </a:extLst>
          </p:cNvPr>
          <p:cNvSpPr/>
          <p:nvPr/>
        </p:nvSpPr>
        <p:spPr>
          <a:xfrm>
            <a:off x="-23648" y="-40504"/>
            <a:ext cx="1623848" cy="11666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highlight>
                  <a:srgbClr val="008000"/>
                </a:highlight>
                <a:cs typeface="B Titr" panose="00000700000000000000" pitchFamily="2" charset="-78"/>
              </a:rPr>
              <a:t>پس از زایمان</a:t>
            </a:r>
            <a:endParaRPr lang="en-US" b="1" dirty="0">
              <a:solidFill>
                <a:schemeClr val="tx1"/>
              </a:solidFill>
              <a:highlight>
                <a:srgbClr val="008000"/>
              </a:highlight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BE219A-C7E9-4CF7-B5E3-621B13869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49" y="930166"/>
            <a:ext cx="2976179" cy="5286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6DDEB1-785E-481B-943A-3FFC97329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689" y="1784097"/>
            <a:ext cx="5117600" cy="3578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740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4DA5A1-4333-4A7C-9533-2F0EAF23A2FA}"/>
              </a:ext>
            </a:extLst>
          </p:cNvPr>
          <p:cNvSpPr txBox="1"/>
          <p:nvPr/>
        </p:nvSpPr>
        <p:spPr>
          <a:xfrm>
            <a:off x="-1351892" y="1686910"/>
            <a:ext cx="10641724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cs typeface="B Titr" panose="00000700000000000000" pitchFamily="2" charset="-78"/>
              </a:rPr>
              <a:t>تهیه کلیپ آموزشی ،پاورپوینت و... 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cs typeface="B Titr" panose="00000700000000000000" pitchFamily="2" charset="-78"/>
              </a:rPr>
              <a:t>تهیه پمفلت های آموزشی در رابطه با روزجهانی هموفیلی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Open Sans" panose="020B0606030504020204" pitchFamily="34" charset="0"/>
                <a:cs typeface="B Titr" panose="00000700000000000000" pitchFamily="2" charset="-78"/>
              </a:rPr>
              <a:t>تهیه پوستر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Open Sans" panose="020B0606030504020204" pitchFamily="34" charset="0"/>
                <a:cs typeface="B Titr" panose="00000700000000000000" pitchFamily="2" charset="-78"/>
              </a:rPr>
              <a:t>درج شعار در بخش ها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a-IR" sz="1800" b="0" i="0" dirty="0">
              <a:solidFill>
                <a:schemeClr val="tx1"/>
              </a:solidFill>
              <a:effectLst/>
              <a:latin typeface="Open Sans" panose="020B060603050402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B95B8-0D9A-45EB-BE70-480FC75FEE0B}"/>
              </a:ext>
            </a:extLst>
          </p:cNvPr>
          <p:cNvSpPr txBox="1"/>
          <p:nvPr/>
        </p:nvSpPr>
        <p:spPr>
          <a:xfrm>
            <a:off x="1749973" y="988874"/>
            <a:ext cx="8202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1800" dirty="0">
                <a:solidFill>
                  <a:srgbClr val="C00000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مجموع فعالیت های واحد آموزش سلامت بیمارستان شریعتی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190ABD-F4D7-49D5-86C0-3DF6E4B42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16" y="17540"/>
            <a:ext cx="2242698" cy="1442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7C4A0A-0CB6-4F94-9023-FF5690F27C8F}"/>
              </a:ext>
            </a:extLst>
          </p:cNvPr>
          <p:cNvSpPr txBox="1"/>
          <p:nvPr/>
        </p:nvSpPr>
        <p:spPr>
          <a:xfrm>
            <a:off x="2702473" y="6368433"/>
            <a:ext cx="6787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واحدآموزش سلامت بیمارستان شریعتی بندرعباس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6852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9A09C-3D2A-4701-8F53-1A8BEA356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166" y="0"/>
            <a:ext cx="12360166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F58DDD-3BC3-4C27-AFB9-1278C683F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3779" y="300360"/>
            <a:ext cx="7520151" cy="8347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1AE0EA-0EF0-4968-8662-04AC624AC8E3}"/>
              </a:ext>
            </a:extLst>
          </p:cNvPr>
          <p:cNvSpPr txBox="1"/>
          <p:nvPr/>
        </p:nvSpPr>
        <p:spPr>
          <a:xfrm>
            <a:off x="6771289" y="6488667"/>
            <a:ext cx="6511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واحدآموزش سلامت بیمارستان شریعتی بندرعباس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336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2E57E7-E4BC-4ED0-A565-9F0AA2F6D250}"/>
              </a:ext>
            </a:extLst>
          </p:cNvPr>
          <p:cNvSpPr txBox="1"/>
          <p:nvPr/>
        </p:nvSpPr>
        <p:spPr>
          <a:xfrm>
            <a:off x="3160823" y="3136612"/>
            <a:ext cx="517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>
                <a:solidFill>
                  <a:srgbClr val="FFFF00"/>
                </a:solidFill>
                <a:highlight>
                  <a:srgbClr val="FF0000"/>
                </a:highlight>
                <a:cs typeface="B Titr" panose="00000700000000000000" pitchFamily="2" charset="-78"/>
              </a:rPr>
              <a:t>روزجهانی هموفیلی</a:t>
            </a:r>
            <a:endParaRPr lang="en-US" sz="3200" dirty="0">
              <a:solidFill>
                <a:srgbClr val="FFFF00"/>
              </a:solidFill>
              <a:highlight>
                <a:srgbClr val="FF0000"/>
              </a:highlight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3A5DE1-7C94-4D39-ACDF-EFEFB59342E7}"/>
              </a:ext>
            </a:extLst>
          </p:cNvPr>
          <p:cNvSpPr txBox="1"/>
          <p:nvPr/>
        </p:nvSpPr>
        <p:spPr>
          <a:xfrm>
            <a:off x="3608344" y="6355017"/>
            <a:ext cx="424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واحدآموزش سلامت بیمارستان شریعتی بندرعباس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D93F37-F2B3-4E3C-A0E1-9F61E3A70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606" y="0"/>
            <a:ext cx="3313608" cy="213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18C367D5-C1E3-420E-B86E-C0E18D7AB4CA}"/>
              </a:ext>
            </a:extLst>
          </p:cNvPr>
          <p:cNvSpPr/>
          <p:nvPr/>
        </p:nvSpPr>
        <p:spPr>
          <a:xfrm>
            <a:off x="2443655" y="2382071"/>
            <a:ext cx="6984124" cy="19706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B36F41-3F8C-479D-A21A-A6EAB14D735E}"/>
              </a:ext>
            </a:extLst>
          </p:cNvPr>
          <p:cNvSpPr txBox="1"/>
          <p:nvPr/>
        </p:nvSpPr>
        <p:spPr>
          <a:xfrm>
            <a:off x="3137338" y="3105806"/>
            <a:ext cx="611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solidFill>
                  <a:srgbClr val="FFFF00"/>
                </a:solidFill>
                <a:highlight>
                  <a:srgbClr val="FF0000"/>
                </a:highlight>
                <a:cs typeface="B Titr" panose="00000700000000000000" pitchFamily="2" charset="-78"/>
              </a:rPr>
              <a:t>فعالیت بخش های مختلف بیمارستان شریعتی</a:t>
            </a:r>
            <a:endParaRPr lang="en-US" sz="2800" dirty="0">
              <a:solidFill>
                <a:srgbClr val="FFFF00"/>
              </a:solidFill>
              <a:highlight>
                <a:srgbClr val="FF0000"/>
              </a:highligh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820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روز جهانی هموفیلی در سایه کرونا - معاونت فرهنگی و دانشجویی وزارت بهداشت">
            <a:extLst>
              <a:ext uri="{FF2B5EF4-FFF2-40B4-BE49-F238E27FC236}">
                <a16:creationId xmlns:a16="http://schemas.microsoft.com/office/drawing/2014/main" id="{C9D9616A-EDAF-470A-95F0-27D353F6B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0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5BA5B-A851-4F64-AF2F-84897B73A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5" y="867102"/>
            <a:ext cx="3121573" cy="416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67B03D-BBCA-40C5-9E17-771307D8D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216" y="2207171"/>
            <a:ext cx="5696607" cy="42724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AF22B50-6DF0-4BF3-9D17-08BE8B44CF7A}"/>
              </a:ext>
            </a:extLst>
          </p:cNvPr>
          <p:cNvSpPr/>
          <p:nvPr/>
        </p:nvSpPr>
        <p:spPr>
          <a:xfrm>
            <a:off x="6716110" y="197067"/>
            <a:ext cx="2554014" cy="134006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2  Mehr" panose="00000700000000000000" pitchFamily="2" charset="-78"/>
              </a:rPr>
              <a:t>واحدآموزش سلامت</a:t>
            </a:r>
            <a:endParaRPr lang="en-US" dirty="0">
              <a:solidFill>
                <a:schemeClr val="tx1"/>
              </a:solidFill>
              <a:cs typeface="2  Mehr" panose="00000700000000000000" pitchFamily="2" charset="-78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0DE6034D-C2BB-4F45-960E-1F290637B67B}"/>
              </a:ext>
            </a:extLst>
          </p:cNvPr>
          <p:cNvSpPr/>
          <p:nvPr/>
        </p:nvSpPr>
        <p:spPr>
          <a:xfrm>
            <a:off x="5423339" y="1340067"/>
            <a:ext cx="1545021" cy="61485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2  Mehr" panose="00000700000000000000" pitchFamily="2" charset="-78"/>
              </a:rPr>
              <a:t>پیام بهداشتی</a:t>
            </a:r>
            <a:endParaRPr lang="en-US" dirty="0">
              <a:solidFill>
                <a:schemeClr val="tx1"/>
              </a:solidFill>
              <a:cs typeface="2  Meh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495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bbon: Tilted Up 5">
            <a:extLst>
              <a:ext uri="{FF2B5EF4-FFF2-40B4-BE49-F238E27FC236}">
                <a16:creationId xmlns:a16="http://schemas.microsoft.com/office/drawing/2014/main" id="{EBAB3EE5-7E86-4E3E-9A9A-4D86235A3477}"/>
              </a:ext>
            </a:extLst>
          </p:cNvPr>
          <p:cNvSpPr/>
          <p:nvPr/>
        </p:nvSpPr>
        <p:spPr>
          <a:xfrm>
            <a:off x="3373821" y="126125"/>
            <a:ext cx="4177862" cy="1008993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cs typeface="B Titr" panose="00000700000000000000" pitchFamily="2" charset="-78"/>
              </a:rPr>
              <a:t>درمانگاه (بردآموزشی)</a:t>
            </a:r>
            <a:endParaRPr lang="en-US" sz="12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80F597-6426-4CFE-9055-988C6DFC6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683" y="1714500"/>
            <a:ext cx="45720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438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58CF48E-DD68-49C3-B3F5-77939236AD9F}"/>
              </a:ext>
            </a:extLst>
          </p:cNvPr>
          <p:cNvSpPr/>
          <p:nvPr/>
        </p:nvSpPr>
        <p:spPr>
          <a:xfrm>
            <a:off x="646386" y="696749"/>
            <a:ext cx="1513490" cy="16680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جراحی</a:t>
            </a:r>
            <a:endParaRPr lang="en-US" dirty="0">
              <a:solidFill>
                <a:schemeClr val="tx1"/>
              </a:solidFill>
              <a:highlight>
                <a:srgbClr val="FFFF00"/>
              </a:highlight>
              <a:cs typeface="B Titr" panose="00000700000000000000" pitchFamily="2" charset="-78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9CEAE278-AF57-458F-90D1-CC5018DC5F29}"/>
              </a:ext>
            </a:extLst>
          </p:cNvPr>
          <p:cNvSpPr/>
          <p:nvPr/>
        </p:nvSpPr>
        <p:spPr>
          <a:xfrm>
            <a:off x="646386" y="2688019"/>
            <a:ext cx="1923393" cy="203375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schemeClr val="tx1"/>
                </a:solidFill>
                <a:cs typeface="B Titr" panose="00000700000000000000" pitchFamily="2" charset="-78"/>
              </a:rPr>
              <a:t>پوستر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567FBD-CB35-44F4-ACB9-993053D4C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9" b="4368"/>
          <a:stretch/>
        </p:blipFill>
        <p:spPr>
          <a:xfrm>
            <a:off x="3729203" y="236481"/>
            <a:ext cx="3824144" cy="490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7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225E53BC-C2BC-41B8-AAA0-F736E911A22A}"/>
              </a:ext>
            </a:extLst>
          </p:cNvPr>
          <p:cNvSpPr/>
          <p:nvPr/>
        </p:nvSpPr>
        <p:spPr>
          <a:xfrm rot="19372713">
            <a:off x="62716" y="497271"/>
            <a:ext cx="1986455" cy="8513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nicu</a:t>
            </a:r>
            <a:endParaRPr lang="en-US" sz="2400" b="1" dirty="0">
              <a:solidFill>
                <a:schemeClr val="tx1"/>
              </a:solidFill>
              <a:highlight>
                <a:srgbClr val="FFFF00"/>
              </a:highlight>
              <a:cs typeface="B Titr" panose="00000700000000000000" pitchFamily="2" charset="-78"/>
            </a:endParaRP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87DDCE5B-78A8-4A19-B7F5-9C066E38EF20}"/>
              </a:ext>
            </a:extLst>
          </p:cNvPr>
          <p:cNvSpPr/>
          <p:nvPr/>
        </p:nvSpPr>
        <p:spPr>
          <a:xfrm rot="19396962">
            <a:off x="229473" y="1645194"/>
            <a:ext cx="1904115" cy="98282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پوستر</a:t>
            </a:r>
          </a:p>
          <a:p>
            <a:pPr algn="ct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بردآموزشی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9DCCB0-C207-481A-8E9D-9F0801BA8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366" y="83649"/>
            <a:ext cx="5407572" cy="37903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9D504F-0B8B-4564-8B57-CB3F94886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66" b="6391"/>
          <a:stretch/>
        </p:blipFill>
        <p:spPr>
          <a:xfrm>
            <a:off x="2531320" y="536028"/>
            <a:ext cx="3564680" cy="5580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317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FD6D7C52-FFC4-4597-A458-FDECC6DA44D8}"/>
              </a:ext>
            </a:extLst>
          </p:cNvPr>
          <p:cNvSpPr/>
          <p:nvPr/>
        </p:nvSpPr>
        <p:spPr>
          <a:xfrm rot="20508880">
            <a:off x="315311" y="455816"/>
            <a:ext cx="1560786" cy="156078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زایشگاه</a:t>
            </a:r>
            <a:endParaRPr lang="en-US" sz="2400" dirty="0">
              <a:solidFill>
                <a:schemeClr val="tx1"/>
              </a:solidFill>
              <a:highlight>
                <a:srgbClr val="FFFF00"/>
              </a:highlight>
              <a:cs typeface="B Titr" panose="00000700000000000000" pitchFamily="2" charset="-78"/>
            </a:endParaRPr>
          </a:p>
        </p:txBody>
      </p:sp>
      <p:sp>
        <p:nvSpPr>
          <p:cNvPr id="7" name="Flowchart: Predefined Process 6">
            <a:extLst>
              <a:ext uri="{FF2B5EF4-FFF2-40B4-BE49-F238E27FC236}">
                <a16:creationId xmlns:a16="http://schemas.microsoft.com/office/drawing/2014/main" id="{BC8AFF5E-170F-41A3-919D-57340DBE39CE}"/>
              </a:ext>
            </a:extLst>
          </p:cNvPr>
          <p:cNvSpPr/>
          <p:nvPr/>
        </p:nvSpPr>
        <p:spPr>
          <a:xfrm rot="20602754">
            <a:off x="325290" y="2316839"/>
            <a:ext cx="2033752" cy="179726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برد اموزشی</a:t>
            </a:r>
          </a:p>
          <a:p>
            <a:pPr algn="ct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پمفلت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85EB23-D4BC-4923-8499-8E2600B76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941" y="251240"/>
            <a:ext cx="4342059" cy="45371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3B53C5-C592-4A89-9F4C-55709FA5C5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131" b="4383"/>
          <a:stretch/>
        </p:blipFill>
        <p:spPr>
          <a:xfrm>
            <a:off x="2896740" y="3429000"/>
            <a:ext cx="4137135" cy="30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629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404</TotalTime>
  <Words>88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Open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adm</cp:lastModifiedBy>
  <cp:revision>158</cp:revision>
  <dcterms:created xsi:type="dcterms:W3CDTF">2022-01-29T04:42:10Z</dcterms:created>
  <dcterms:modified xsi:type="dcterms:W3CDTF">2022-04-21T04:23:12Z</dcterms:modified>
</cp:coreProperties>
</file>