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24"/>
  </p:notesMasterIdLst>
  <p:sldIdLst>
    <p:sldId id="262" r:id="rId2"/>
    <p:sldId id="276" r:id="rId3"/>
    <p:sldId id="277" r:id="rId4"/>
    <p:sldId id="27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1" r:id="rId16"/>
    <p:sldId id="290" r:id="rId17"/>
    <p:sldId id="292" r:id="rId18"/>
    <p:sldId id="293" r:id="rId19"/>
    <p:sldId id="295" r:id="rId20"/>
    <p:sldId id="296" r:id="rId21"/>
    <p:sldId id="298" r:id="rId22"/>
    <p:sldId id="29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D6D"/>
    <a:srgbClr val="0FA127"/>
    <a:srgbClr val="00CC00"/>
    <a:srgbClr val="99FF99"/>
    <a:srgbClr val="00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6" autoAdjust="0"/>
  </p:normalViewPr>
  <p:slideViewPr>
    <p:cSldViewPr snapToGrid="0">
      <p:cViewPr varScale="1">
        <p:scale>
          <a:sx n="68" d="100"/>
          <a:sy n="68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DADFE-225A-46A1-A4C8-A5C83AA47945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F9C6F-277D-4CFD-ACDF-EAA44ACC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0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F9C6F-277D-4CFD-ACDF-EAA44ACCA0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9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91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0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73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9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8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8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2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4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9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3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4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C917E5-38D0-441B-84E6-9288E37CCEF8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30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2332-379F-4975-A901-A6EE8DE57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687" y="365361"/>
            <a:ext cx="2839385" cy="1202182"/>
          </a:xfrm>
        </p:spPr>
        <p:txBody>
          <a:bodyPr>
            <a:normAutofit/>
          </a:bodyPr>
          <a:lstStyle/>
          <a:p>
            <a:pPr algn="ctr"/>
            <a:r>
              <a:rPr lang="fa-IR" sz="6000" dirty="0" smtClean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بسمه تعالی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5BB82-AC12-4801-85CC-0BDA6339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6456" y="1845734"/>
            <a:ext cx="3641273" cy="4023360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solidFill>
                <a:schemeClr val="accent6">
                  <a:lumMod val="75000"/>
                </a:schemeClr>
              </a:solidFill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8100D-7A18-42A2-B906-1C485BE31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829"/>
            <a:ext cx="7184571" cy="4589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6072" y="1845734"/>
            <a:ext cx="408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ranNastaliq" panose="02000503000000020003" pitchFamily="2" charset="0"/>
                <a:cs typeface="B Kourosh" panose="00000400000000000000" pitchFamily="2" charset="-78"/>
              </a:rPr>
              <a:t>عملکرد بیمارستان شریعتی در هفته سلامت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ranNastaliq" panose="02000503000000020003" pitchFamily="2" charset="0"/>
              <a:cs typeface="B Kourosh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8849" y="4795793"/>
            <a:ext cx="3837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chemeClr val="tx2"/>
                </a:solidFill>
                <a:cs typeface="B Homa" panose="00000400000000000000" pitchFamily="2" charset="-78"/>
              </a:rPr>
              <a:t>واحد آموزش سلامت</a:t>
            </a:r>
          </a:p>
          <a:p>
            <a:pPr algn="ctr"/>
            <a:endParaRPr lang="fa-IR" sz="3200" dirty="0" smtClean="0">
              <a:solidFill>
                <a:schemeClr val="tx2"/>
              </a:solidFill>
              <a:cs typeface="B Homa" panose="00000400000000000000" pitchFamily="2" charset="-78"/>
            </a:endParaRPr>
          </a:p>
          <a:p>
            <a:pPr algn="ctr"/>
            <a:r>
              <a:rPr lang="fa-IR" sz="2400" dirty="0" smtClean="0">
                <a:solidFill>
                  <a:schemeClr val="tx2"/>
                </a:solidFill>
                <a:cs typeface="B Homa" panose="00000400000000000000" pitchFamily="2" charset="-78"/>
              </a:rPr>
              <a:t>اردیبهشت 1401</a:t>
            </a:r>
            <a:endParaRPr lang="en-US" sz="2400" dirty="0">
              <a:solidFill>
                <a:schemeClr val="tx2"/>
              </a:solidFill>
              <a:cs typeface="B Hom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92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24" y="1072834"/>
            <a:ext cx="6645648" cy="519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1072834"/>
            <a:ext cx="4686299" cy="5159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45629" y="277586"/>
            <a:ext cx="5535385" cy="5551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شیردهی </a:t>
            </a:r>
            <a:r>
              <a:rPr lang="fa-IR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بیمار </a:t>
            </a:r>
            <a:r>
              <a:rPr lang="fa-IR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بستری در بخش</a:t>
            </a:r>
            <a:r>
              <a:rPr lang="en-US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ICU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9228" y="277585"/>
            <a:ext cx="4686299" cy="555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اموزش </a:t>
            </a:r>
            <a:r>
              <a:rPr lang="fa-IR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به بیماردرهفته سلامت </a:t>
            </a:r>
            <a:r>
              <a:rPr lang="en-US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LDR</a:t>
            </a:r>
          </a:p>
        </p:txBody>
      </p:sp>
    </p:spTree>
    <p:extLst>
      <p:ext uri="{BB962C8B-B14F-4D97-AF65-F5344CB8AC3E}">
        <p14:creationId xmlns:p14="http://schemas.microsoft.com/office/powerpoint/2010/main" val="7793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0" y="1700430"/>
            <a:ext cx="5908379" cy="458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6961" y="700752"/>
            <a:ext cx="5649682" cy="7904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برگزاری جلسه آموزشی با موضوع </a:t>
            </a:r>
            <a:r>
              <a:rPr lang="fa-IR" sz="20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نقش مردم، مسوولین، سمن </a:t>
            </a:r>
            <a:r>
              <a:rPr lang="fa-IR" sz="2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ها در تغذیه سالم از مزرعه تا سفره</a:t>
            </a:r>
            <a:endParaRPr lang="en-US" sz="20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5" y="1686363"/>
            <a:ext cx="5731328" cy="458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564085" y="700752"/>
            <a:ext cx="5404757" cy="7904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اختتامیه هفته سلامت با موضوع نقش مردم ؛مسوولین و سمن ها در کنترل و کاهش مصرف دخانیات</a:t>
            </a:r>
            <a:endParaRPr lang="en-US" sz="20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3017" y="-64973"/>
            <a:ext cx="122464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</a:t>
            </a:r>
            <a:endParaRPr lang="en-US" sz="40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6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" y="76367"/>
            <a:ext cx="4754438" cy="618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62166"/>
            <a:ext cx="6983186" cy="5470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59386" y="76367"/>
            <a:ext cx="2922814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fa-IR" sz="32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پوستر واحد تغذیه</a:t>
            </a:r>
            <a:endParaRPr lang="en-US" sz="32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5657" y="6345832"/>
            <a:ext cx="18342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rtl="1"/>
            <a:r>
              <a:rPr lang="fa-IR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پوستر</a:t>
            </a:r>
            <a:r>
              <a:rPr lang="en-U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NICU</a:t>
            </a:r>
            <a:endParaRPr lang="en-US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05-11 at 9.36.07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817" y="1216658"/>
            <a:ext cx="5895068" cy="4644345"/>
          </a:xfrm>
        </p:spPr>
      </p:pic>
      <p:pic>
        <p:nvPicPr>
          <p:cNvPr id="5" name="WhatsApp Video 2022-05-15 at 10.02.45 AM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5888" y="1216658"/>
            <a:ext cx="5535612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500" y="16329"/>
            <a:ext cx="3102427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fa-IR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کلیپ هفته سلامت </a:t>
            </a:r>
            <a:r>
              <a:rPr lang="en-US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PARTUM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5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99429" cy="337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5" y="2728687"/>
            <a:ext cx="4470401" cy="3570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71" y="0"/>
            <a:ext cx="4194628" cy="3193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80857" y="872648"/>
            <a:ext cx="3135086" cy="84366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fa-IR" sz="2400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کلاس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</a:t>
            </a: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شست وشوی </a:t>
            </a:r>
            <a:r>
              <a:rPr lang="fa-IR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صحیح دست 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8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0"/>
            <a:ext cx="4673599" cy="3410857"/>
          </a:xfrm>
        </p:spPr>
      </p:pic>
      <p:pic>
        <p:nvPicPr>
          <p:cNvPr id="6" name="WhatsApp Video 2022-05-15 at 10.48.13 A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9113" y="3115659"/>
            <a:ext cx="4475068" cy="3196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7809" cy="34108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68547" y="418628"/>
            <a:ext cx="2416201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fa-I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ایستگاه </a:t>
            </a:r>
            <a:r>
              <a:rPr lang="fa-IR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تغذیه و توزیع شیر به همت واحد تغذیه</a:t>
            </a:r>
            <a:endParaRPr lang="fa-IR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0"/>
            <a:ext cx="4928383" cy="6297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1063" y="472998"/>
            <a:ext cx="4993358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fa-I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ایستگاه بهداشت دست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a-IR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وشست وشوی </a:t>
            </a:r>
            <a:r>
              <a:rPr lang="fa-I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صحیح </a:t>
            </a:r>
            <a:r>
              <a:rPr lang="fa-IR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دست به همت واحد کنترل عفونت</a:t>
            </a:r>
            <a:endParaRPr lang="fa-IR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WhatsApp Video 2022-05-15 at 11.10.0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3262" y="1640115"/>
            <a:ext cx="625428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798378"/>
            <a:ext cx="3879585" cy="5172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WhatsApp Video 2022-05-15 at 10.49.49 A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0192" y="1204969"/>
            <a:ext cx="3967089" cy="511628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79" y="892245"/>
            <a:ext cx="3738781" cy="507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220192" y="278229"/>
            <a:ext cx="3967089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fa-I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چهره به چهره در تولید پاک و مدیریت پسماند به همت واحد بهداشت محیط</a:t>
            </a:r>
          </a:p>
        </p:txBody>
      </p:sp>
    </p:spTree>
    <p:extLst>
      <p:ext uri="{BB962C8B-B14F-4D97-AF65-F5344CB8AC3E}">
        <p14:creationId xmlns:p14="http://schemas.microsoft.com/office/powerpoint/2010/main" val="31349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2" y="1120302"/>
            <a:ext cx="4304714" cy="513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120302"/>
            <a:ext cx="3840480" cy="513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WhatsApp Video 2022-05-15 at 10.49.51 A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8" y="1120302"/>
            <a:ext cx="3756074" cy="513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370407" y="112566"/>
            <a:ext cx="7244860" cy="8771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در راستای گرامیداشت هفته سلامت و نقش 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مردم، مسئولین، سمن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ها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، در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تحقق عدالت و تعالی نظام سلامت به همت سوپروایزر آموزش سلامت آموزش چهره به چهره بیماری های مزمن به همراه چک قند خون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، فشار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برای بیماران در کلینیک بیمارستان دکتر شریعتی انجام شد</a:t>
            </a:r>
            <a:endParaRPr lang="en-US" sz="1700" dirty="0">
              <a:solidFill>
                <a:schemeClr val="accent6">
                  <a:lumMod val="50000"/>
                </a:schemeClr>
              </a:solidFill>
              <a:cs typeface="B Hom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75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26865" y="243195"/>
            <a:ext cx="7244860" cy="8771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در راستای گرامیداشت هفته سلامت و نقش 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مردم، مسئولین، سمن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ها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، در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مدیریت حوادث و بلایا</a:t>
            </a:r>
          </a:p>
          <a:p>
            <a:pPr algn="ctr"/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به همت 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واحد تجهیزات آموزش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چهره به چهره 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اطفاء حریق برای پرسنل در بیمارستان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دکتر شریعتی انجام شد</a:t>
            </a:r>
            <a:endParaRPr lang="en-US" sz="1700" dirty="0">
              <a:solidFill>
                <a:schemeClr val="accent6">
                  <a:lumMod val="50000"/>
                </a:schemeClr>
              </a:solidFill>
              <a:cs typeface="B Hom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" y="1266117"/>
            <a:ext cx="5844113" cy="485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0" y="1266117"/>
            <a:ext cx="5839584" cy="485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56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43" y="830496"/>
            <a:ext cx="10169435" cy="89807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Nazanin" panose="00000400000000000000" pitchFamily="2" charset="-78"/>
              </a:rPr>
              <a:t>اهم اقدامات انجام شده درهفته سلامت 1401 </a:t>
            </a:r>
            <a:endParaRPr lang="en-US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855177"/>
            <a:ext cx="11377749" cy="4539343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fa-IR" sz="1800" b="1" dirty="0"/>
              <a:t> </a:t>
            </a: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ثبت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پیام های بهداشتی و روزشمار هفته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سلامت در </a:t>
            </a: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ایستگاه پرستاری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بخش ها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آموزش چهره به چهره </a:t>
            </a: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با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بیماران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در بخش ها و درمانگاه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برگزاری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جلسه آموزشی با پرسنل در هفته سلامت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تهیه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پوستر و کلیپ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های مرتبط با هفته سلامت</a:t>
            </a:r>
            <a:endParaRPr lang="fa-IR" b="1" dirty="0" smtClean="0">
              <a:solidFill>
                <a:schemeClr val="accent5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برگزاری کلاس آموزش شست وشوی دست </a:t>
            </a: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ویژه پرسنل و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مدیران و </a:t>
            </a: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ایستگاه بهداشت دست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endParaRPr lang="fa-IR" b="1" dirty="0" smtClean="0">
              <a:solidFill>
                <a:schemeClr val="accent5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ایستگاه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تغذیه و </a:t>
            </a: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آموزش چهره به چهره به مراجعه کنندگان کلینیک و توزیع تغذیه سالم (شیر)به پرسنل به همت واحد تغذیه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آموزش چهره به چهره بیماری های مزمن به همراه چک قندخون، فشار برای بیماران به همت سوپروایزرآموزش سلامت در کلینیک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آموزش چهره به چهره در تولید پاک و مدیریت پسماند به همت واحد بهداشت محیط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آموزش چهره به چهره اطفاء حریق به همت واحد تجهیزات </a:t>
            </a:r>
            <a:endParaRPr lang="fa-IR" b="1" dirty="0" smtClean="0">
              <a:solidFill>
                <a:schemeClr val="accent5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جلسه توجیهی دانشجویان در مورد مصرف دخانیات</a:t>
            </a:r>
            <a:endParaRPr lang="fa-IR" b="1" dirty="0">
              <a:solidFill>
                <a:schemeClr val="accent5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کاشت گل و گیاه در بیمارستان و غبارروئی و </a:t>
            </a:r>
            <a:r>
              <a:rPr lang="fa-IR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عطرفشانی قبر شهیده سلامت بیمارستان </a:t>
            </a:r>
            <a:endParaRPr lang="fa-IR" b="1" dirty="0">
              <a:solidFill>
                <a:schemeClr val="accent5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34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38622" y="440141"/>
            <a:ext cx="6977575" cy="6155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در راستای گرامیداشت هفته سلامت و نقش 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مردم، مسئولین، سمن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ها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، در تولید انرژی پاک</a:t>
            </a:r>
            <a:endParaRPr lang="fa-IR" sz="1700" dirty="0">
              <a:solidFill>
                <a:schemeClr val="accent6">
                  <a:lumMod val="50000"/>
                </a:schemeClr>
              </a:solidFill>
              <a:cs typeface="B Homa" panose="00000400000000000000" pitchFamily="2" charset="-78"/>
            </a:endParaRPr>
          </a:p>
          <a:p>
            <a:pPr algn="ctr"/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به همت </a:t>
            </a:r>
            <a:r>
              <a:rPr lang="fa-IR" sz="1700" dirty="0" smtClean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سوپروایزر آموزش سلامت کاشت گل و گیاه در بیمارستان انجام شد</a:t>
            </a:r>
            <a:endParaRPr lang="en-US" sz="1700" dirty="0">
              <a:solidFill>
                <a:schemeClr val="accent6">
                  <a:lumMod val="50000"/>
                </a:schemeClr>
              </a:solidFill>
              <a:cs typeface="B Hom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45" y="1207990"/>
            <a:ext cx="3666978" cy="4976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1207990"/>
            <a:ext cx="3742005" cy="4976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1" y="1207991"/>
            <a:ext cx="3732628" cy="4976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76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440141"/>
            <a:ext cx="7540282" cy="6155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در راستای گرامیداشت هفته سلامت در روز نقش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مردم، مسئولین، سمن ها در کاهش/ کنترل مصرف دخانیات جلسه توجیهی دانشجویان در مورد مصرف </a:t>
            </a:r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دخانیات در بیمارستان انجام شد</a:t>
            </a:r>
            <a:endParaRPr lang="fa-IR" sz="1700" dirty="0">
              <a:solidFill>
                <a:schemeClr val="accent6">
                  <a:lumMod val="50000"/>
                </a:schemeClr>
              </a:solidFill>
              <a:cs typeface="B Hom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65"/>
          <a:stretch/>
        </p:blipFill>
        <p:spPr>
          <a:xfrm>
            <a:off x="4104035" y="1765051"/>
            <a:ext cx="3460136" cy="2806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0" y="1256997"/>
            <a:ext cx="3592870" cy="4790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36" y="1322980"/>
            <a:ext cx="3775776" cy="47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9"/>
            <a:ext cx="12192000" cy="6984609"/>
          </a:xfrm>
        </p:spPr>
      </p:pic>
      <p:sp>
        <p:nvSpPr>
          <p:cNvPr id="5" name="Rectangle 4"/>
          <p:cNvSpPr/>
          <p:nvPr/>
        </p:nvSpPr>
        <p:spPr>
          <a:xfrm>
            <a:off x="2325859" y="2927113"/>
            <a:ext cx="7540282" cy="8771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fa-IR" sz="1700" dirty="0">
                <a:solidFill>
                  <a:schemeClr val="accent6">
                    <a:lumMod val="50000"/>
                  </a:schemeClr>
                </a:solidFill>
                <a:cs typeface="B Homa" panose="00000400000000000000" pitchFamily="2" charset="-78"/>
              </a:rPr>
              <a:t>در راستای گرامیداشت هفته سلامت  با همکاری بسیج جامعه پزشکی غبارروئی و عطر افشانی قبر شهیده سلامت بیمارستان دکتر شریعتی شهیده لیلا بهمن زاده با حضور مدیران و پرسنل این مرکز  انجام گردید</a:t>
            </a:r>
            <a:endParaRPr lang="fa-IR" sz="1700" dirty="0">
              <a:solidFill>
                <a:schemeClr val="accent6">
                  <a:lumMod val="50000"/>
                </a:schemeClr>
              </a:solidFill>
              <a:cs typeface="B Hom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9019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16430"/>
            <a:ext cx="10058400" cy="1191984"/>
          </a:xfrm>
          <a:solidFill>
            <a:srgbClr val="7BCD6D"/>
          </a:solidFill>
        </p:spPr>
        <p:txBody>
          <a:bodyPr>
            <a:normAutofit fontScale="90000"/>
          </a:bodyPr>
          <a:lstStyle/>
          <a:p>
            <a:pPr algn="ctr"/>
            <a:r>
              <a:rPr lang="fa-IR" sz="4400" dirty="0" smtClean="0"/>
              <a:t>روز شمارهفته سلامت</a:t>
            </a:r>
            <a:br>
              <a:rPr lang="fa-IR" sz="4400" dirty="0" smtClean="0"/>
            </a:br>
            <a:r>
              <a:rPr lang="fa-IR" sz="4400" dirty="0" smtClean="0">
                <a:solidFill>
                  <a:srgbClr val="FF0000"/>
                </a:solidFill>
              </a:rPr>
              <a:t>سلامت ما ، سلامت سیاره ما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139043"/>
            <a:ext cx="10058400" cy="3984171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92D050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pPr algn="r" fontAlgn="base"/>
            <a:r>
              <a:rPr lang="fa-IR" sz="2400" dirty="0">
                <a:solidFill>
                  <a:srgbClr val="00B0F0"/>
                </a:solidFill>
              </a:rPr>
              <a:t>شنبه 17 اردیبهشت؛ نقش مردم، مسئولین، سمن ها در تحقق عدالت و تعالی نظام </a:t>
            </a:r>
            <a:r>
              <a:rPr lang="fa-IR" sz="2400" dirty="0" smtClean="0">
                <a:solidFill>
                  <a:srgbClr val="00B0F0"/>
                </a:solidFill>
              </a:rPr>
              <a:t>سلامت</a:t>
            </a:r>
            <a:endParaRPr lang="fa-IR" sz="2400" dirty="0">
              <a:solidFill>
                <a:srgbClr val="00B0F0"/>
              </a:solidFill>
            </a:endParaRPr>
          </a:p>
          <a:p>
            <a:pPr algn="r" fontAlgn="base"/>
            <a:r>
              <a:rPr lang="fa-IR" sz="2400" dirty="0"/>
              <a:t>یکشنبه 18 اردیبهشت؛ نقش مردم، مسئولین، سمن ها در دستیابی به انرژی </a:t>
            </a:r>
            <a:r>
              <a:rPr lang="fa-IR" sz="2400" dirty="0" smtClean="0"/>
              <a:t>پاک</a:t>
            </a:r>
            <a:endParaRPr lang="fa-IR" sz="2400" dirty="0"/>
          </a:p>
          <a:p>
            <a:pPr algn="r" fontAlgn="base"/>
            <a:r>
              <a:rPr lang="fa-IR" sz="2400" dirty="0">
                <a:solidFill>
                  <a:srgbClr val="00B0F0"/>
                </a:solidFill>
              </a:rPr>
              <a:t>دوشنبه 19 اردیبهشت؛ نقش مردم، مسئولین، سمن ها در مدیریت حوادث و </a:t>
            </a:r>
            <a:r>
              <a:rPr lang="fa-IR" sz="2400" dirty="0" smtClean="0">
                <a:solidFill>
                  <a:srgbClr val="00B0F0"/>
                </a:solidFill>
              </a:rPr>
              <a:t>بلایا</a:t>
            </a:r>
            <a:endParaRPr lang="fa-IR" sz="2400" dirty="0">
              <a:solidFill>
                <a:srgbClr val="00B0F0"/>
              </a:solidFill>
            </a:endParaRPr>
          </a:p>
          <a:p>
            <a:pPr algn="r" fontAlgn="base"/>
            <a:r>
              <a:rPr lang="fa-IR" sz="2400" dirty="0"/>
              <a:t>سه شنبه 20 اردیبهشت؛ نقش مردم، مسئولین، سمن ها در ارتقای سلامت خانواده و جوانی </a:t>
            </a:r>
            <a:r>
              <a:rPr lang="fa-IR" sz="2400" dirty="0" smtClean="0"/>
              <a:t>جمعیت</a:t>
            </a:r>
            <a:endParaRPr lang="fa-IR" sz="2400" dirty="0"/>
          </a:p>
          <a:p>
            <a:pPr algn="r" fontAlgn="base"/>
            <a:r>
              <a:rPr lang="fa-IR" sz="2400" dirty="0">
                <a:solidFill>
                  <a:srgbClr val="00B0F0"/>
                </a:solidFill>
              </a:rPr>
              <a:t>چهارشنبه 21 اردیبهشت؛ نقش مردم، مسئولین، سمن ها در تولید پاک و مدیریت </a:t>
            </a:r>
            <a:r>
              <a:rPr lang="fa-IR" sz="2400" dirty="0" smtClean="0">
                <a:solidFill>
                  <a:srgbClr val="00B0F0"/>
                </a:solidFill>
              </a:rPr>
              <a:t>پسماندها</a:t>
            </a:r>
            <a:endParaRPr lang="fa-IR" sz="2400" dirty="0">
              <a:solidFill>
                <a:srgbClr val="00B0F0"/>
              </a:solidFill>
            </a:endParaRPr>
          </a:p>
          <a:p>
            <a:pPr algn="r" fontAlgn="base"/>
            <a:r>
              <a:rPr lang="fa-IR" sz="2400" dirty="0"/>
              <a:t>پنجشنبه 22 اردیبهشت؛ نقش مردم، مسئولین، سمن ها در تغذیه سالم از مزرعه تا </a:t>
            </a:r>
            <a:r>
              <a:rPr lang="fa-IR" sz="2400" dirty="0" smtClean="0"/>
              <a:t>سفره</a:t>
            </a:r>
            <a:endParaRPr lang="fa-IR" sz="2400" dirty="0"/>
          </a:p>
          <a:p>
            <a:pPr algn="r" fontAlgn="base"/>
            <a:r>
              <a:rPr lang="fa-IR" sz="2400" dirty="0">
                <a:solidFill>
                  <a:srgbClr val="00B0F0"/>
                </a:solidFill>
              </a:rPr>
              <a:t>جمعه 23 اردیبهشت؛ نقش مردم، مسئولین، سمن ها در کاهش/ کنترل مصرف دخانیات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27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2" y="646331"/>
            <a:ext cx="5682339" cy="5591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4" y="646331"/>
            <a:ext cx="5335000" cy="5591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703129" y="0"/>
            <a:ext cx="12246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NICU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4019" y="-1"/>
            <a:ext cx="12246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NSCU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0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18" y="1045029"/>
            <a:ext cx="5321439" cy="515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735787" y="137440"/>
            <a:ext cx="12246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HRM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0" y="1045029"/>
            <a:ext cx="5946313" cy="515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27542" y="106662"/>
            <a:ext cx="122464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ICU</a:t>
            </a:r>
            <a:endParaRPr lang="en-US" sz="40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471" y="293915"/>
            <a:ext cx="5943599" cy="6041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32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چهره به چهره به بیماران درمانگاه</a:t>
            </a:r>
            <a:endParaRPr lang="en-US" sz="32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" y="1338943"/>
            <a:ext cx="6547757" cy="470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6" y="130629"/>
            <a:ext cx="4615543" cy="6146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436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2-05-11 at 9.29.40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79" y="1420584"/>
            <a:ext cx="4257192" cy="42251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86" y="1420585"/>
            <a:ext cx="5715000" cy="481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00400" y="179615"/>
            <a:ext cx="5943599" cy="10123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28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چهره به چهره درارتقا سلامت خانواده و جوانی جمعیت </a:t>
            </a:r>
            <a:r>
              <a:rPr lang="fa-IR" sz="28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در</a:t>
            </a:r>
            <a:r>
              <a:rPr lang="fa-IR" sz="28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درمانگاه</a:t>
            </a:r>
            <a:endParaRPr lang="en-US" sz="28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9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71" y="1567544"/>
            <a:ext cx="5689589" cy="4620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33557" y="293915"/>
            <a:ext cx="4310742" cy="9470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حاملگی خارج </a:t>
            </a:r>
            <a:r>
              <a:rPr lang="fa-IR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رحمی </a:t>
            </a:r>
            <a:r>
              <a:rPr lang="fa-IR" sz="2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بیماران </a:t>
            </a:r>
            <a:r>
              <a:rPr lang="en-US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EP</a:t>
            </a:r>
            <a:r>
              <a:rPr lang="fa-IR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بخش جراحی</a:t>
            </a:r>
            <a:endParaRPr lang="en-US" sz="24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567544"/>
            <a:ext cx="5785756" cy="4620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6699" y="293915"/>
            <a:ext cx="5785757" cy="947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2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به مادران </a:t>
            </a:r>
            <a:r>
              <a:rPr lang="fa-IR" sz="20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بارداروهمراهان درمورد</a:t>
            </a:r>
            <a:r>
              <a:rPr lang="en-US" sz="20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a-IR" sz="20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هفته سلامت وتغذیه </a:t>
            </a:r>
            <a:r>
              <a:rPr lang="fa-IR" sz="2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سالم </a:t>
            </a:r>
            <a:r>
              <a:rPr lang="fa-IR" sz="20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(بخش </a:t>
            </a:r>
            <a:r>
              <a:rPr lang="fa-IR" sz="2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مادران </a:t>
            </a:r>
            <a:r>
              <a:rPr lang="fa-IR" sz="20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پرخطر)</a:t>
            </a:r>
            <a:endParaRPr lang="en-US" sz="20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7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8" y="1159330"/>
            <a:ext cx="3799925" cy="4220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55" y="1714097"/>
            <a:ext cx="4678523" cy="4523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40" y="1159330"/>
            <a:ext cx="3363660" cy="4220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31029" y="65314"/>
            <a:ext cx="5649686" cy="9307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آموزش چهره به چهره به مادران نوزاد دربخش های </a:t>
            </a:r>
            <a:r>
              <a:rPr lang="en-US" sz="2400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NICU, NSCU</a:t>
            </a:r>
            <a:endParaRPr lang="en-US" sz="24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3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627</TotalTime>
  <Words>635</Words>
  <Application>Microsoft Office PowerPoint</Application>
  <PresentationFormat>Widescreen</PresentationFormat>
  <Paragraphs>54</Paragraphs>
  <Slides>22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 Homa</vt:lpstr>
      <vt:lpstr>B Kourosh</vt:lpstr>
      <vt:lpstr>B Nazanin</vt:lpstr>
      <vt:lpstr>Calibri</vt:lpstr>
      <vt:lpstr>Calibri Light</vt:lpstr>
      <vt:lpstr>IranNastaliq</vt:lpstr>
      <vt:lpstr>Times New Roman</vt:lpstr>
      <vt:lpstr>Wingdings</vt:lpstr>
      <vt:lpstr>Retrospect</vt:lpstr>
      <vt:lpstr>بسمه تعالی</vt:lpstr>
      <vt:lpstr>اهم اقدامات انجام شده درهفته سلامت 1401 </vt:lpstr>
      <vt:lpstr>روز شمارهفته سلامت سلامت ما ، سلامت سیاره ما</vt:lpstr>
      <vt:lpstr>PowerPoint Presentation</vt:lpstr>
      <vt:lpstr>PowerPoint Presentation</vt:lpstr>
      <vt:lpstr>آموزش چهره به چهره به بیماران درمانگاه</vt:lpstr>
      <vt:lpstr>آموزش چهره به چهره درارتقا سلامت خانواده و جوانی جمعیت دردرمانگاه</vt:lpstr>
      <vt:lpstr>آموزش حاملگی خارج رحمی بیماران EP بخش جراحی</vt:lpstr>
      <vt:lpstr>آموزش چهره به چهره به مادران نوزاد دربخش های NICU, NSCU</vt:lpstr>
      <vt:lpstr>آموزش شیردهی بیمار بستری در بخش  ICU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هفته جهانی تیروئید  3تا 10 خردادماه</dc:title>
  <dc:creator>edari</dc:creator>
  <cp:lastModifiedBy>edari</cp:lastModifiedBy>
  <cp:revision>66</cp:revision>
  <dcterms:created xsi:type="dcterms:W3CDTF">2021-06-01T05:38:47Z</dcterms:created>
  <dcterms:modified xsi:type="dcterms:W3CDTF">2022-05-16T05:56:31Z</dcterms:modified>
</cp:coreProperties>
</file>